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handoutMasterIdLst>
    <p:handoutMasterId r:id="rId28"/>
  </p:handoutMasterIdLst>
  <p:sldIdLst>
    <p:sldId id="446" r:id="rId2"/>
    <p:sldId id="267" r:id="rId3"/>
    <p:sldId id="447" r:id="rId4"/>
    <p:sldId id="302" r:id="rId5"/>
    <p:sldId id="456" r:id="rId6"/>
    <p:sldId id="304" r:id="rId7"/>
    <p:sldId id="469" r:id="rId8"/>
    <p:sldId id="457" r:id="rId9"/>
    <p:sldId id="458" r:id="rId10"/>
    <p:sldId id="459" r:id="rId11"/>
    <p:sldId id="460" r:id="rId12"/>
    <p:sldId id="309" r:id="rId13"/>
    <p:sldId id="461" r:id="rId14"/>
    <p:sldId id="470" r:id="rId15"/>
    <p:sldId id="462" r:id="rId16"/>
    <p:sldId id="463" r:id="rId17"/>
    <p:sldId id="464" r:id="rId18"/>
    <p:sldId id="465" r:id="rId19"/>
    <p:sldId id="466" r:id="rId20"/>
    <p:sldId id="471" r:id="rId21"/>
    <p:sldId id="467" r:id="rId22"/>
    <p:sldId id="468" r:id="rId23"/>
    <p:sldId id="322" r:id="rId24"/>
    <p:sldId id="323" r:id="rId25"/>
    <p:sldId id="320"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E19"/>
    <a:srgbClr val="953735"/>
    <a:srgbClr val="77933C"/>
    <a:srgbClr val="F7F1FD"/>
    <a:srgbClr val="B27979"/>
    <a:srgbClr val="6DE8E2"/>
    <a:srgbClr val="AB3E3E"/>
    <a:srgbClr val="F2FFBE"/>
    <a:srgbClr val="F8FF9F"/>
    <a:srgbClr val="B768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49" autoAdjust="0"/>
    <p:restoredTop sz="96405" autoAdjust="0"/>
  </p:normalViewPr>
  <p:slideViewPr>
    <p:cSldViewPr snapToGrid="0" showGuides="1">
      <p:cViewPr varScale="1">
        <p:scale>
          <a:sx n="126" d="100"/>
          <a:sy n="126" d="100"/>
        </p:scale>
        <p:origin x="1024" y="200"/>
      </p:cViewPr>
      <p:guideLst>
        <p:guide orient="horz" pos="4319"/>
        <p:guide/>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ssio Bonti" userId="34b151be-6c6d-4d92-b6ff-75ef5bbfc1f7" providerId="ADAL" clId="{62B61CF9-79D2-2344-9579-14F99C23E235}"/>
    <pc:docChg chg="undo custSel addSld delSld modSld sldOrd modMainMaster">
      <pc:chgData name="Alessio Bonti" userId="34b151be-6c6d-4d92-b6ff-75ef5bbfc1f7" providerId="ADAL" clId="{62B61CF9-79D2-2344-9579-14F99C23E235}" dt="2018-04-04T00:25:24.934" v="205" actId="1076"/>
      <pc:docMkLst>
        <pc:docMk/>
      </pc:docMkLst>
      <pc:sldChg chg="add">
        <pc:chgData name="Alessio Bonti" userId="34b151be-6c6d-4d92-b6ff-75ef5bbfc1f7" providerId="ADAL" clId="{62B61CF9-79D2-2344-9579-14F99C23E235}" dt="2018-04-04T00:09:48.740" v="0"/>
        <pc:sldMkLst>
          <pc:docMk/>
          <pc:sldMk cId="626937540" sldId="267"/>
        </pc:sldMkLst>
      </pc:sldChg>
      <pc:sldChg chg="del">
        <pc:chgData name="Alessio Bonti" userId="34b151be-6c6d-4d92-b6ff-75ef5bbfc1f7" providerId="ADAL" clId="{62B61CF9-79D2-2344-9579-14F99C23E235}" dt="2018-04-04T00:23:51.712" v="131" actId="2696"/>
        <pc:sldMkLst>
          <pc:docMk/>
          <pc:sldMk cId="4222130770" sldId="292"/>
        </pc:sldMkLst>
      </pc:sldChg>
      <pc:sldChg chg="del">
        <pc:chgData name="Alessio Bonti" userId="34b151be-6c6d-4d92-b6ff-75ef5bbfc1f7" providerId="ADAL" clId="{62B61CF9-79D2-2344-9579-14F99C23E235}" dt="2018-04-04T00:23:51.746" v="132" actId="2696"/>
        <pc:sldMkLst>
          <pc:docMk/>
          <pc:sldMk cId="2099475077" sldId="293"/>
        </pc:sldMkLst>
      </pc:sldChg>
      <pc:sldChg chg="del">
        <pc:chgData name="Alessio Bonti" userId="34b151be-6c6d-4d92-b6ff-75ef5bbfc1f7" providerId="ADAL" clId="{62B61CF9-79D2-2344-9579-14F99C23E235}" dt="2018-04-04T00:23:51.789" v="133" actId="2696"/>
        <pc:sldMkLst>
          <pc:docMk/>
          <pc:sldMk cId="139270783" sldId="294"/>
        </pc:sldMkLst>
      </pc:sldChg>
      <pc:sldChg chg="del">
        <pc:chgData name="Alessio Bonti" userId="34b151be-6c6d-4d92-b6ff-75ef5bbfc1f7" providerId="ADAL" clId="{62B61CF9-79D2-2344-9579-14F99C23E235}" dt="2018-04-04T00:23:52.026" v="140" actId="2696"/>
        <pc:sldMkLst>
          <pc:docMk/>
          <pc:sldMk cId="1785118598" sldId="296"/>
        </pc:sldMkLst>
      </pc:sldChg>
      <pc:sldChg chg="del">
        <pc:chgData name="Alessio Bonti" userId="34b151be-6c6d-4d92-b6ff-75ef5bbfc1f7" providerId="ADAL" clId="{62B61CF9-79D2-2344-9579-14F99C23E235}" dt="2018-04-04T00:23:52.109" v="142" actId="2696"/>
        <pc:sldMkLst>
          <pc:docMk/>
          <pc:sldMk cId="1013227941" sldId="297"/>
        </pc:sldMkLst>
      </pc:sldChg>
      <pc:sldChg chg="del">
        <pc:chgData name="Alessio Bonti" userId="34b151be-6c6d-4d92-b6ff-75ef5bbfc1f7" providerId="ADAL" clId="{62B61CF9-79D2-2344-9579-14F99C23E235}" dt="2018-04-04T00:23:52.194" v="144" actId="2696"/>
        <pc:sldMkLst>
          <pc:docMk/>
          <pc:sldMk cId="3842679248" sldId="298"/>
        </pc:sldMkLst>
      </pc:sldChg>
      <pc:sldChg chg="modSp add">
        <pc:chgData name="Alessio Bonti" userId="34b151be-6c6d-4d92-b6ff-75ef5bbfc1f7" providerId="ADAL" clId="{62B61CF9-79D2-2344-9579-14F99C23E235}" dt="2018-04-04T00:12:20.819" v="5"/>
        <pc:sldMkLst>
          <pc:docMk/>
          <pc:sldMk cId="1767708308" sldId="302"/>
        </pc:sldMkLst>
        <pc:spChg chg="mod">
          <ac:chgData name="Alessio Bonti" userId="34b151be-6c6d-4d92-b6ff-75ef5bbfc1f7" providerId="ADAL" clId="{62B61CF9-79D2-2344-9579-14F99C23E235}" dt="2018-04-04T00:12:20.819" v="5"/>
          <ac:spMkLst>
            <pc:docMk/>
            <pc:sldMk cId="1767708308" sldId="302"/>
            <ac:spMk id="5" creationId="{00000000-0000-0000-0000-000000000000}"/>
          </ac:spMkLst>
        </pc:spChg>
      </pc:sldChg>
      <pc:sldChg chg="del">
        <pc:chgData name="Alessio Bonti" userId="34b151be-6c6d-4d92-b6ff-75ef5bbfc1f7" providerId="ADAL" clId="{62B61CF9-79D2-2344-9579-14F99C23E235}" dt="2018-04-04T00:23:51.838" v="135" actId="2696"/>
        <pc:sldMkLst>
          <pc:docMk/>
          <pc:sldMk cId="477959190" sldId="303"/>
        </pc:sldMkLst>
      </pc:sldChg>
      <pc:sldChg chg="modSp add">
        <pc:chgData name="Alessio Bonti" userId="34b151be-6c6d-4d92-b6ff-75ef5bbfc1f7" providerId="ADAL" clId="{62B61CF9-79D2-2344-9579-14F99C23E235}" dt="2018-04-04T00:12:29.677" v="7"/>
        <pc:sldMkLst>
          <pc:docMk/>
          <pc:sldMk cId="2121707770" sldId="304"/>
        </pc:sldMkLst>
        <pc:spChg chg="mod">
          <ac:chgData name="Alessio Bonti" userId="34b151be-6c6d-4d92-b6ff-75ef5bbfc1f7" providerId="ADAL" clId="{62B61CF9-79D2-2344-9579-14F99C23E235}" dt="2018-04-04T00:12:29.677" v="7"/>
          <ac:spMkLst>
            <pc:docMk/>
            <pc:sldMk cId="2121707770" sldId="304"/>
            <ac:spMk id="5" creationId="{00000000-0000-0000-0000-000000000000}"/>
          </ac:spMkLst>
        </pc:spChg>
      </pc:sldChg>
      <pc:sldChg chg="del">
        <pc:chgData name="Alessio Bonti" userId="34b151be-6c6d-4d92-b6ff-75ef5bbfc1f7" providerId="ADAL" clId="{62B61CF9-79D2-2344-9579-14F99C23E235}" dt="2018-04-04T00:23:53.336" v="173" actId="2696"/>
        <pc:sldMkLst>
          <pc:docMk/>
          <pc:sldMk cId="1753237345" sldId="305"/>
        </pc:sldMkLst>
      </pc:sldChg>
      <pc:sldChg chg="del">
        <pc:chgData name="Alessio Bonti" userId="34b151be-6c6d-4d92-b6ff-75ef5bbfc1f7" providerId="ADAL" clId="{62B61CF9-79D2-2344-9579-14F99C23E235}" dt="2018-04-04T00:23:53.375" v="174" actId="2696"/>
        <pc:sldMkLst>
          <pc:docMk/>
          <pc:sldMk cId="775571757" sldId="306"/>
        </pc:sldMkLst>
      </pc:sldChg>
      <pc:sldChg chg="del">
        <pc:chgData name="Alessio Bonti" userId="34b151be-6c6d-4d92-b6ff-75ef5bbfc1f7" providerId="ADAL" clId="{62B61CF9-79D2-2344-9579-14F99C23E235}" dt="2018-04-04T00:23:53.408" v="175" actId="2696"/>
        <pc:sldMkLst>
          <pc:docMk/>
          <pc:sldMk cId="2216971666" sldId="307"/>
        </pc:sldMkLst>
      </pc:sldChg>
      <pc:sldChg chg="del">
        <pc:chgData name="Alessio Bonti" userId="34b151be-6c6d-4d92-b6ff-75ef5bbfc1f7" providerId="ADAL" clId="{62B61CF9-79D2-2344-9579-14F99C23E235}" dt="2018-04-04T00:23:53.441" v="176" actId="2696"/>
        <pc:sldMkLst>
          <pc:docMk/>
          <pc:sldMk cId="2190367547" sldId="308"/>
        </pc:sldMkLst>
      </pc:sldChg>
      <pc:sldChg chg="modSp add">
        <pc:chgData name="Alessio Bonti" userId="34b151be-6c6d-4d92-b6ff-75ef5bbfc1f7" providerId="ADAL" clId="{62B61CF9-79D2-2344-9579-14F99C23E235}" dt="2018-04-04T00:12:48.338" v="12"/>
        <pc:sldMkLst>
          <pc:docMk/>
          <pc:sldMk cId="222865171" sldId="309"/>
        </pc:sldMkLst>
        <pc:spChg chg="mod">
          <ac:chgData name="Alessio Bonti" userId="34b151be-6c6d-4d92-b6ff-75ef5bbfc1f7" providerId="ADAL" clId="{62B61CF9-79D2-2344-9579-14F99C23E235}" dt="2018-04-04T00:12:48.338" v="12"/>
          <ac:spMkLst>
            <pc:docMk/>
            <pc:sldMk cId="222865171" sldId="309"/>
            <ac:spMk id="5" creationId="{00000000-0000-0000-0000-000000000000}"/>
          </ac:spMkLst>
        </pc:spChg>
      </pc:sldChg>
      <pc:sldChg chg="del">
        <pc:chgData name="Alessio Bonti" userId="34b151be-6c6d-4d92-b6ff-75ef5bbfc1f7" providerId="ADAL" clId="{62B61CF9-79D2-2344-9579-14F99C23E235}" dt="2018-04-04T00:23:53.474" v="177" actId="2696"/>
        <pc:sldMkLst>
          <pc:docMk/>
          <pc:sldMk cId="1447040290" sldId="310"/>
        </pc:sldMkLst>
      </pc:sldChg>
      <pc:sldChg chg="del">
        <pc:chgData name="Alessio Bonti" userId="34b151be-6c6d-4d92-b6ff-75ef5bbfc1f7" providerId="ADAL" clId="{62B61CF9-79D2-2344-9579-14F99C23E235}" dt="2018-04-04T00:23:53.576" v="180" actId="2696"/>
        <pc:sldMkLst>
          <pc:docMk/>
          <pc:sldMk cId="1787720744" sldId="311"/>
        </pc:sldMkLst>
      </pc:sldChg>
      <pc:sldChg chg="del">
        <pc:chgData name="Alessio Bonti" userId="34b151be-6c6d-4d92-b6ff-75ef5bbfc1f7" providerId="ADAL" clId="{62B61CF9-79D2-2344-9579-14F99C23E235}" dt="2018-04-04T00:23:53.612" v="181" actId="2696"/>
        <pc:sldMkLst>
          <pc:docMk/>
          <pc:sldMk cId="1118847895" sldId="312"/>
        </pc:sldMkLst>
      </pc:sldChg>
      <pc:sldChg chg="del">
        <pc:chgData name="Alessio Bonti" userId="34b151be-6c6d-4d92-b6ff-75ef5bbfc1f7" providerId="ADAL" clId="{62B61CF9-79D2-2344-9579-14F99C23E235}" dt="2018-04-04T00:23:53.653" v="182" actId="2696"/>
        <pc:sldMkLst>
          <pc:docMk/>
          <pc:sldMk cId="2314155479" sldId="313"/>
        </pc:sldMkLst>
      </pc:sldChg>
      <pc:sldChg chg="del">
        <pc:chgData name="Alessio Bonti" userId="34b151be-6c6d-4d92-b6ff-75ef5bbfc1f7" providerId="ADAL" clId="{62B61CF9-79D2-2344-9579-14F99C23E235}" dt="2018-04-04T00:23:53.692" v="183" actId="2696"/>
        <pc:sldMkLst>
          <pc:docMk/>
          <pc:sldMk cId="3270256340" sldId="314"/>
        </pc:sldMkLst>
      </pc:sldChg>
      <pc:sldChg chg="del">
        <pc:chgData name="Alessio Bonti" userId="34b151be-6c6d-4d92-b6ff-75ef5bbfc1f7" providerId="ADAL" clId="{62B61CF9-79D2-2344-9579-14F99C23E235}" dt="2018-04-04T00:23:53.507" v="178" actId="2696"/>
        <pc:sldMkLst>
          <pc:docMk/>
          <pc:sldMk cId="570523090" sldId="315"/>
        </pc:sldMkLst>
      </pc:sldChg>
      <pc:sldChg chg="del">
        <pc:chgData name="Alessio Bonti" userId="34b151be-6c6d-4d92-b6ff-75ef5bbfc1f7" providerId="ADAL" clId="{62B61CF9-79D2-2344-9579-14F99C23E235}" dt="2018-04-04T00:23:53.541" v="179" actId="2696"/>
        <pc:sldMkLst>
          <pc:docMk/>
          <pc:sldMk cId="1266398788" sldId="316"/>
        </pc:sldMkLst>
      </pc:sldChg>
      <pc:sldChg chg="del">
        <pc:chgData name="Alessio Bonti" userId="34b151be-6c6d-4d92-b6ff-75ef5bbfc1f7" providerId="ADAL" clId="{62B61CF9-79D2-2344-9579-14F99C23E235}" dt="2018-04-04T00:23:53.724" v="184" actId="2696"/>
        <pc:sldMkLst>
          <pc:docMk/>
          <pc:sldMk cId="2589033964" sldId="317"/>
        </pc:sldMkLst>
      </pc:sldChg>
      <pc:sldChg chg="del">
        <pc:chgData name="Alessio Bonti" userId="34b151be-6c6d-4d92-b6ff-75ef5bbfc1f7" providerId="ADAL" clId="{62B61CF9-79D2-2344-9579-14F99C23E235}" dt="2018-04-04T00:23:53.757" v="185" actId="2696"/>
        <pc:sldMkLst>
          <pc:docMk/>
          <pc:sldMk cId="3990362735" sldId="318"/>
        </pc:sldMkLst>
      </pc:sldChg>
      <pc:sldChg chg="del">
        <pc:chgData name="Alessio Bonti" userId="34b151be-6c6d-4d92-b6ff-75ef5bbfc1f7" providerId="ADAL" clId="{62B61CF9-79D2-2344-9579-14F99C23E235}" dt="2018-04-04T00:23:53.792" v="186" actId="2696"/>
        <pc:sldMkLst>
          <pc:docMk/>
          <pc:sldMk cId="1532189245" sldId="319"/>
        </pc:sldMkLst>
      </pc:sldChg>
      <pc:sldChg chg="modSp add">
        <pc:chgData name="Alessio Bonti" userId="34b151be-6c6d-4d92-b6ff-75ef5bbfc1f7" providerId="ADAL" clId="{62B61CF9-79D2-2344-9579-14F99C23E235}" dt="2018-04-04T00:13:28.630" v="23"/>
        <pc:sldMkLst>
          <pc:docMk/>
          <pc:sldMk cId="4082384096" sldId="320"/>
        </pc:sldMkLst>
        <pc:spChg chg="mod">
          <ac:chgData name="Alessio Bonti" userId="34b151be-6c6d-4d92-b6ff-75ef5bbfc1f7" providerId="ADAL" clId="{62B61CF9-79D2-2344-9579-14F99C23E235}" dt="2018-04-04T00:13:28.630" v="23"/>
          <ac:spMkLst>
            <pc:docMk/>
            <pc:sldMk cId="4082384096" sldId="320"/>
            <ac:spMk id="5" creationId="{00000000-0000-0000-0000-000000000000}"/>
          </ac:spMkLst>
        </pc:spChg>
      </pc:sldChg>
      <pc:sldChg chg="modSp add">
        <pc:chgData name="Alessio Bonti" userId="34b151be-6c6d-4d92-b6ff-75ef5bbfc1f7" providerId="ADAL" clId="{62B61CF9-79D2-2344-9579-14F99C23E235}" dt="2018-04-04T00:13:21.135" v="21"/>
        <pc:sldMkLst>
          <pc:docMk/>
          <pc:sldMk cId="227055944" sldId="322"/>
        </pc:sldMkLst>
        <pc:spChg chg="mod">
          <ac:chgData name="Alessio Bonti" userId="34b151be-6c6d-4d92-b6ff-75ef5bbfc1f7" providerId="ADAL" clId="{62B61CF9-79D2-2344-9579-14F99C23E235}" dt="2018-04-04T00:13:21.135" v="21"/>
          <ac:spMkLst>
            <pc:docMk/>
            <pc:sldMk cId="227055944" sldId="322"/>
            <ac:spMk id="5" creationId="{00000000-0000-0000-0000-000000000000}"/>
          </ac:spMkLst>
        </pc:spChg>
      </pc:sldChg>
      <pc:sldChg chg="modSp add">
        <pc:chgData name="Alessio Bonti" userId="34b151be-6c6d-4d92-b6ff-75ef5bbfc1f7" providerId="ADAL" clId="{62B61CF9-79D2-2344-9579-14F99C23E235}" dt="2018-04-04T00:13:24.071" v="22"/>
        <pc:sldMkLst>
          <pc:docMk/>
          <pc:sldMk cId="3300455551" sldId="323"/>
        </pc:sldMkLst>
        <pc:spChg chg="mod">
          <ac:chgData name="Alessio Bonti" userId="34b151be-6c6d-4d92-b6ff-75ef5bbfc1f7" providerId="ADAL" clId="{62B61CF9-79D2-2344-9579-14F99C23E235}" dt="2018-04-04T00:13:24.071" v="22"/>
          <ac:spMkLst>
            <pc:docMk/>
            <pc:sldMk cId="3300455551" sldId="323"/>
            <ac:spMk id="5" creationId="{00000000-0000-0000-0000-000000000000}"/>
          </ac:spMkLst>
        </pc:spChg>
      </pc:sldChg>
      <pc:sldChg chg="del">
        <pc:chgData name="Alessio Bonti" userId="34b151be-6c6d-4d92-b6ff-75ef5bbfc1f7" providerId="ADAL" clId="{62B61CF9-79D2-2344-9579-14F99C23E235}" dt="2018-04-04T00:23:51.990" v="139" actId="2696"/>
        <pc:sldMkLst>
          <pc:docMk/>
          <pc:sldMk cId="605888040" sldId="337"/>
        </pc:sldMkLst>
      </pc:sldChg>
      <pc:sldChg chg="del">
        <pc:chgData name="Alessio Bonti" userId="34b151be-6c6d-4d92-b6ff-75ef5bbfc1f7" providerId="ADAL" clId="{62B61CF9-79D2-2344-9579-14F99C23E235}" dt="2018-04-04T00:23:52.064" v="141" actId="2696"/>
        <pc:sldMkLst>
          <pc:docMk/>
          <pc:sldMk cId="3034301697" sldId="394"/>
        </pc:sldMkLst>
      </pc:sldChg>
      <pc:sldChg chg="del">
        <pc:chgData name="Alessio Bonti" userId="34b151be-6c6d-4d92-b6ff-75ef5bbfc1f7" providerId="ADAL" clId="{62B61CF9-79D2-2344-9579-14F99C23E235}" dt="2018-04-04T00:23:52.154" v="143" actId="2696"/>
        <pc:sldMkLst>
          <pc:docMk/>
          <pc:sldMk cId="3023098950" sldId="395"/>
        </pc:sldMkLst>
      </pc:sldChg>
      <pc:sldChg chg="del">
        <pc:chgData name="Alessio Bonti" userId="34b151be-6c6d-4d92-b6ff-75ef5bbfc1f7" providerId="ADAL" clId="{62B61CF9-79D2-2344-9579-14F99C23E235}" dt="2018-04-04T00:23:52.231" v="145" actId="2696"/>
        <pc:sldMkLst>
          <pc:docMk/>
          <pc:sldMk cId="546662479" sldId="396"/>
        </pc:sldMkLst>
      </pc:sldChg>
      <pc:sldChg chg="del">
        <pc:chgData name="Alessio Bonti" userId="34b151be-6c6d-4d92-b6ff-75ef5bbfc1f7" providerId="ADAL" clId="{62B61CF9-79D2-2344-9579-14F99C23E235}" dt="2018-04-04T00:23:52.273" v="146" actId="2696"/>
        <pc:sldMkLst>
          <pc:docMk/>
          <pc:sldMk cId="3339185748" sldId="397"/>
        </pc:sldMkLst>
      </pc:sldChg>
      <pc:sldChg chg="del">
        <pc:chgData name="Alessio Bonti" userId="34b151be-6c6d-4d92-b6ff-75ef5bbfc1f7" providerId="ADAL" clId="{62B61CF9-79D2-2344-9579-14F99C23E235}" dt="2018-04-04T00:23:52.310" v="147" actId="2696"/>
        <pc:sldMkLst>
          <pc:docMk/>
          <pc:sldMk cId="3116751836" sldId="398"/>
        </pc:sldMkLst>
      </pc:sldChg>
      <pc:sldChg chg="del">
        <pc:chgData name="Alessio Bonti" userId="34b151be-6c6d-4d92-b6ff-75ef5bbfc1f7" providerId="ADAL" clId="{62B61CF9-79D2-2344-9579-14F99C23E235}" dt="2018-04-04T00:23:52.346" v="148" actId="2696"/>
        <pc:sldMkLst>
          <pc:docMk/>
          <pc:sldMk cId="3884330589" sldId="399"/>
        </pc:sldMkLst>
      </pc:sldChg>
      <pc:sldChg chg="del">
        <pc:chgData name="Alessio Bonti" userId="34b151be-6c6d-4d92-b6ff-75ef5bbfc1f7" providerId="ADAL" clId="{62B61CF9-79D2-2344-9579-14F99C23E235}" dt="2018-04-04T00:23:52.383" v="149" actId="2696"/>
        <pc:sldMkLst>
          <pc:docMk/>
          <pc:sldMk cId="3215676335" sldId="400"/>
        </pc:sldMkLst>
      </pc:sldChg>
      <pc:sldChg chg="del">
        <pc:chgData name="Alessio Bonti" userId="34b151be-6c6d-4d92-b6ff-75ef5bbfc1f7" providerId="ADAL" clId="{62B61CF9-79D2-2344-9579-14F99C23E235}" dt="2018-04-04T00:23:52.422" v="150" actId="2696"/>
        <pc:sldMkLst>
          <pc:docMk/>
          <pc:sldMk cId="2478846757" sldId="401"/>
        </pc:sldMkLst>
      </pc:sldChg>
      <pc:sldChg chg="del">
        <pc:chgData name="Alessio Bonti" userId="34b151be-6c6d-4d92-b6ff-75ef5bbfc1f7" providerId="ADAL" clId="{62B61CF9-79D2-2344-9579-14F99C23E235}" dt="2018-04-04T00:23:52.434" v="151" actId="2696"/>
        <pc:sldMkLst>
          <pc:docMk/>
          <pc:sldMk cId="4247196014" sldId="402"/>
        </pc:sldMkLst>
      </pc:sldChg>
      <pc:sldChg chg="del">
        <pc:chgData name="Alessio Bonti" userId="34b151be-6c6d-4d92-b6ff-75ef5bbfc1f7" providerId="ADAL" clId="{62B61CF9-79D2-2344-9579-14F99C23E235}" dt="2018-04-04T00:23:52.594" v="154" actId="2696"/>
        <pc:sldMkLst>
          <pc:docMk/>
          <pc:sldMk cId="700542834" sldId="406"/>
        </pc:sldMkLst>
      </pc:sldChg>
      <pc:sldChg chg="del">
        <pc:chgData name="Alessio Bonti" userId="34b151be-6c6d-4d92-b6ff-75ef5bbfc1f7" providerId="ADAL" clId="{62B61CF9-79D2-2344-9579-14F99C23E235}" dt="2018-04-04T00:23:52.534" v="153" actId="2696"/>
        <pc:sldMkLst>
          <pc:docMk/>
          <pc:sldMk cId="2505738354" sldId="409"/>
        </pc:sldMkLst>
      </pc:sldChg>
      <pc:sldChg chg="del">
        <pc:chgData name="Alessio Bonti" userId="34b151be-6c6d-4d92-b6ff-75ef5bbfc1f7" providerId="ADAL" clId="{62B61CF9-79D2-2344-9579-14F99C23E235}" dt="2018-04-04T00:23:52.636" v="155" actId="2696"/>
        <pc:sldMkLst>
          <pc:docMk/>
          <pc:sldMk cId="2576975571" sldId="410"/>
        </pc:sldMkLst>
      </pc:sldChg>
      <pc:sldChg chg="del">
        <pc:chgData name="Alessio Bonti" userId="34b151be-6c6d-4d92-b6ff-75ef5bbfc1f7" providerId="ADAL" clId="{62B61CF9-79D2-2344-9579-14F99C23E235}" dt="2018-04-04T00:23:52.737" v="157" actId="2696"/>
        <pc:sldMkLst>
          <pc:docMk/>
          <pc:sldMk cId="4064609107" sldId="412"/>
        </pc:sldMkLst>
      </pc:sldChg>
      <pc:sldChg chg="del">
        <pc:chgData name="Alessio Bonti" userId="34b151be-6c6d-4d92-b6ff-75ef5bbfc1f7" providerId="ADAL" clId="{62B61CF9-79D2-2344-9579-14F99C23E235}" dt="2018-04-04T00:23:52.781" v="158" actId="2696"/>
        <pc:sldMkLst>
          <pc:docMk/>
          <pc:sldMk cId="2415294287" sldId="424"/>
        </pc:sldMkLst>
      </pc:sldChg>
      <pc:sldChg chg="del">
        <pc:chgData name="Alessio Bonti" userId="34b151be-6c6d-4d92-b6ff-75ef5bbfc1f7" providerId="ADAL" clId="{62B61CF9-79D2-2344-9579-14F99C23E235}" dt="2018-04-04T00:23:53.055" v="164" actId="2696"/>
        <pc:sldMkLst>
          <pc:docMk/>
          <pc:sldMk cId="1216292911" sldId="425"/>
        </pc:sldMkLst>
      </pc:sldChg>
      <pc:sldChg chg="del">
        <pc:chgData name="Alessio Bonti" userId="34b151be-6c6d-4d92-b6ff-75ef5bbfc1f7" providerId="ADAL" clId="{62B61CF9-79D2-2344-9579-14F99C23E235}" dt="2018-04-04T00:23:53.141" v="167" actId="2696"/>
        <pc:sldMkLst>
          <pc:docMk/>
          <pc:sldMk cId="583853275" sldId="426"/>
        </pc:sldMkLst>
      </pc:sldChg>
      <pc:sldChg chg="del">
        <pc:chgData name="Alessio Bonti" userId="34b151be-6c6d-4d92-b6ff-75ef5bbfc1f7" providerId="ADAL" clId="{62B61CF9-79D2-2344-9579-14F99C23E235}" dt="2018-04-04T00:23:52.827" v="159" actId="2696"/>
        <pc:sldMkLst>
          <pc:docMk/>
          <pc:sldMk cId="340379496" sldId="427"/>
        </pc:sldMkLst>
      </pc:sldChg>
      <pc:sldChg chg="del">
        <pc:chgData name="Alessio Bonti" userId="34b151be-6c6d-4d92-b6ff-75ef5bbfc1f7" providerId="ADAL" clId="{62B61CF9-79D2-2344-9579-14F99C23E235}" dt="2018-04-04T00:23:52.869" v="160" actId="2696"/>
        <pc:sldMkLst>
          <pc:docMk/>
          <pc:sldMk cId="4177056433" sldId="428"/>
        </pc:sldMkLst>
      </pc:sldChg>
      <pc:sldChg chg="del">
        <pc:chgData name="Alessio Bonti" userId="34b151be-6c6d-4d92-b6ff-75ef5bbfc1f7" providerId="ADAL" clId="{62B61CF9-79D2-2344-9579-14F99C23E235}" dt="2018-04-04T00:23:52.914" v="161" actId="2696"/>
        <pc:sldMkLst>
          <pc:docMk/>
          <pc:sldMk cId="612101233" sldId="429"/>
        </pc:sldMkLst>
      </pc:sldChg>
      <pc:sldChg chg="del">
        <pc:chgData name="Alessio Bonti" userId="34b151be-6c6d-4d92-b6ff-75ef5bbfc1f7" providerId="ADAL" clId="{62B61CF9-79D2-2344-9579-14F99C23E235}" dt="2018-04-04T00:23:52.964" v="162" actId="2696"/>
        <pc:sldMkLst>
          <pc:docMk/>
          <pc:sldMk cId="2968320262" sldId="430"/>
        </pc:sldMkLst>
      </pc:sldChg>
      <pc:sldChg chg="del">
        <pc:chgData name="Alessio Bonti" userId="34b151be-6c6d-4d92-b6ff-75ef5bbfc1f7" providerId="ADAL" clId="{62B61CF9-79D2-2344-9579-14F99C23E235}" dt="2018-04-04T00:23:53.006" v="163" actId="2696"/>
        <pc:sldMkLst>
          <pc:docMk/>
          <pc:sldMk cId="592552656" sldId="431"/>
        </pc:sldMkLst>
      </pc:sldChg>
      <pc:sldChg chg="del">
        <pc:chgData name="Alessio Bonti" userId="34b151be-6c6d-4d92-b6ff-75ef5bbfc1f7" providerId="ADAL" clId="{62B61CF9-79D2-2344-9579-14F99C23E235}" dt="2018-04-04T00:23:53.068" v="165" actId="2696"/>
        <pc:sldMkLst>
          <pc:docMk/>
          <pc:sldMk cId="401717999" sldId="432"/>
        </pc:sldMkLst>
      </pc:sldChg>
      <pc:sldChg chg="del">
        <pc:chgData name="Alessio Bonti" userId="34b151be-6c6d-4d92-b6ff-75ef5bbfc1f7" providerId="ADAL" clId="{62B61CF9-79D2-2344-9579-14F99C23E235}" dt="2018-04-04T00:23:52.682" v="156" actId="2696"/>
        <pc:sldMkLst>
          <pc:docMk/>
          <pc:sldMk cId="2770188778" sldId="433"/>
        </pc:sldMkLst>
      </pc:sldChg>
      <pc:sldChg chg="del">
        <pc:chgData name="Alessio Bonti" userId="34b151be-6c6d-4d92-b6ff-75ef5bbfc1f7" providerId="ADAL" clId="{62B61CF9-79D2-2344-9579-14F99C23E235}" dt="2018-04-04T00:23:53.177" v="168" actId="2696"/>
        <pc:sldMkLst>
          <pc:docMk/>
          <pc:sldMk cId="1174966304" sldId="442"/>
        </pc:sldMkLst>
      </pc:sldChg>
      <pc:sldChg chg="del">
        <pc:chgData name="Alessio Bonti" userId="34b151be-6c6d-4d92-b6ff-75ef5bbfc1f7" providerId="ADAL" clId="{62B61CF9-79D2-2344-9579-14F99C23E235}" dt="2018-04-04T00:23:53.214" v="169" actId="2696"/>
        <pc:sldMkLst>
          <pc:docMk/>
          <pc:sldMk cId="1759978343" sldId="443"/>
        </pc:sldMkLst>
      </pc:sldChg>
      <pc:sldChg chg="del">
        <pc:chgData name="Alessio Bonti" userId="34b151be-6c6d-4d92-b6ff-75ef5bbfc1f7" providerId="ADAL" clId="{62B61CF9-79D2-2344-9579-14F99C23E235}" dt="2018-04-04T00:23:53.248" v="170" actId="2696"/>
        <pc:sldMkLst>
          <pc:docMk/>
          <pc:sldMk cId="2482116824" sldId="444"/>
        </pc:sldMkLst>
      </pc:sldChg>
      <pc:sldChg chg="del">
        <pc:chgData name="Alessio Bonti" userId="34b151be-6c6d-4d92-b6ff-75ef5bbfc1f7" providerId="ADAL" clId="{62B61CF9-79D2-2344-9579-14F99C23E235}" dt="2018-04-04T00:23:53.259" v="171" actId="2696"/>
        <pc:sldMkLst>
          <pc:docMk/>
          <pc:sldMk cId="3372107141" sldId="445"/>
        </pc:sldMkLst>
      </pc:sldChg>
      <pc:sldChg chg="addSp delSp modSp">
        <pc:chgData name="Alessio Bonti" userId="34b151be-6c6d-4d92-b6ff-75ef5bbfc1f7" providerId="ADAL" clId="{62B61CF9-79D2-2344-9579-14F99C23E235}" dt="2018-04-04T00:25:24.934" v="205" actId="1076"/>
        <pc:sldMkLst>
          <pc:docMk/>
          <pc:sldMk cId="2087836415" sldId="446"/>
        </pc:sldMkLst>
        <pc:spChg chg="add del mod">
          <ac:chgData name="Alessio Bonti" userId="34b151be-6c6d-4d92-b6ff-75ef5bbfc1f7" providerId="ADAL" clId="{62B61CF9-79D2-2344-9579-14F99C23E235}" dt="2018-04-04T00:24:22.440" v="189"/>
          <ac:spMkLst>
            <pc:docMk/>
            <pc:sldMk cId="2087836415" sldId="446"/>
            <ac:spMk id="2" creationId="{4EA1366D-714B-9248-B634-6BF3A4B75308}"/>
          </ac:spMkLst>
        </pc:spChg>
        <pc:spChg chg="add del mod">
          <ac:chgData name="Alessio Bonti" userId="34b151be-6c6d-4d92-b6ff-75ef5bbfc1f7" providerId="ADAL" clId="{62B61CF9-79D2-2344-9579-14F99C23E235}" dt="2018-04-04T00:24:29.432" v="192"/>
          <ac:spMkLst>
            <pc:docMk/>
            <pc:sldMk cId="2087836415" sldId="446"/>
            <ac:spMk id="3" creationId="{A8FB098A-92AB-AB41-8EF2-D1AC8DC77C00}"/>
          </ac:spMkLst>
        </pc:spChg>
        <pc:spChg chg="del">
          <ac:chgData name="Alessio Bonti" userId="34b151be-6c6d-4d92-b6ff-75ef5bbfc1f7" providerId="ADAL" clId="{62B61CF9-79D2-2344-9579-14F99C23E235}" dt="2018-04-04T00:24:46.312" v="195" actId="478"/>
          <ac:spMkLst>
            <pc:docMk/>
            <pc:sldMk cId="2087836415" sldId="446"/>
            <ac:spMk id="4" creationId="{E2C27556-05F8-6A4E-A722-BFEC343F71B0}"/>
          </ac:spMkLst>
        </pc:spChg>
        <pc:spChg chg="del mod">
          <ac:chgData name="Alessio Bonti" userId="34b151be-6c6d-4d92-b6ff-75ef5bbfc1f7" providerId="ADAL" clId="{62B61CF9-79D2-2344-9579-14F99C23E235}" dt="2018-04-04T00:24:44.097" v="194" actId="478"/>
          <ac:spMkLst>
            <pc:docMk/>
            <pc:sldMk cId="2087836415" sldId="446"/>
            <ac:spMk id="5" creationId="{DAAE1532-59E1-574A-9C87-BCD3527A6DF4}"/>
          </ac:spMkLst>
        </pc:spChg>
        <pc:spChg chg="add del mod">
          <ac:chgData name="Alessio Bonti" userId="34b151be-6c6d-4d92-b6ff-75ef5bbfc1f7" providerId="ADAL" clId="{62B61CF9-79D2-2344-9579-14F99C23E235}" dt="2018-04-04T00:25:03.866" v="199"/>
          <ac:spMkLst>
            <pc:docMk/>
            <pc:sldMk cId="2087836415" sldId="446"/>
            <ac:spMk id="7" creationId="{D403B527-C521-2648-A4B5-DCB9DA8E3B63}"/>
          </ac:spMkLst>
        </pc:spChg>
        <pc:spChg chg="add del mod">
          <ac:chgData name="Alessio Bonti" userId="34b151be-6c6d-4d92-b6ff-75ef5bbfc1f7" providerId="ADAL" clId="{62B61CF9-79D2-2344-9579-14F99C23E235}" dt="2018-04-04T00:25:05.085" v="201"/>
          <ac:spMkLst>
            <pc:docMk/>
            <pc:sldMk cId="2087836415" sldId="446"/>
            <ac:spMk id="8" creationId="{A6CBC6DC-780D-D74E-B9B2-3697BA3B7392}"/>
          </ac:spMkLst>
        </pc:spChg>
        <pc:spChg chg="mod">
          <ac:chgData name="Alessio Bonti" userId="34b151be-6c6d-4d92-b6ff-75ef5bbfc1f7" providerId="ADAL" clId="{62B61CF9-79D2-2344-9579-14F99C23E235}" dt="2018-04-04T00:25:24.934" v="205" actId="1076"/>
          <ac:spMkLst>
            <pc:docMk/>
            <pc:sldMk cId="2087836415" sldId="446"/>
            <ac:spMk id="13" creationId="{761876B8-9A66-3944-89CF-4FE4CB9185CD}"/>
          </ac:spMkLst>
        </pc:spChg>
      </pc:sldChg>
      <pc:sldChg chg="modSp ord">
        <pc:chgData name="Alessio Bonti" userId="34b151be-6c6d-4d92-b6ff-75ef5bbfc1f7" providerId="ADAL" clId="{62B61CF9-79D2-2344-9579-14F99C23E235}" dt="2018-04-04T00:22:05.319" v="74" actId="20577"/>
        <pc:sldMkLst>
          <pc:docMk/>
          <pc:sldMk cId="684742806" sldId="447"/>
        </pc:sldMkLst>
        <pc:spChg chg="mod">
          <ac:chgData name="Alessio Bonti" userId="34b151be-6c6d-4d92-b6ff-75ef5bbfc1f7" providerId="ADAL" clId="{62B61CF9-79D2-2344-9579-14F99C23E235}" dt="2018-04-04T00:22:05.319" v="74" actId="20577"/>
          <ac:spMkLst>
            <pc:docMk/>
            <pc:sldMk cId="684742806" sldId="447"/>
            <ac:spMk id="3" creationId="{E93F46CF-F35D-9048-B5C8-CC21AB4198F8}"/>
          </ac:spMkLst>
        </pc:spChg>
      </pc:sldChg>
      <pc:sldChg chg="del">
        <pc:chgData name="Alessio Bonti" userId="34b151be-6c6d-4d92-b6ff-75ef5bbfc1f7" providerId="ADAL" clId="{62B61CF9-79D2-2344-9579-14F99C23E235}" dt="2018-04-04T00:23:51.825" v="134" actId="2696"/>
        <pc:sldMkLst>
          <pc:docMk/>
          <pc:sldMk cId="1206668565" sldId="449"/>
        </pc:sldMkLst>
      </pc:sldChg>
      <pc:sldChg chg="del">
        <pc:chgData name="Alessio Bonti" userId="34b151be-6c6d-4d92-b6ff-75ef5bbfc1f7" providerId="ADAL" clId="{62B61CF9-79D2-2344-9579-14F99C23E235}" dt="2018-04-04T00:23:51.876" v="136" actId="2696"/>
        <pc:sldMkLst>
          <pc:docMk/>
          <pc:sldMk cId="681502982" sldId="450"/>
        </pc:sldMkLst>
      </pc:sldChg>
      <pc:sldChg chg="del">
        <pc:chgData name="Alessio Bonti" userId="34b151be-6c6d-4d92-b6ff-75ef5bbfc1f7" providerId="ADAL" clId="{62B61CF9-79D2-2344-9579-14F99C23E235}" dt="2018-04-04T00:23:51.912" v="137" actId="2696"/>
        <pc:sldMkLst>
          <pc:docMk/>
          <pc:sldMk cId="3036591627" sldId="451"/>
        </pc:sldMkLst>
      </pc:sldChg>
      <pc:sldChg chg="del">
        <pc:chgData name="Alessio Bonti" userId="34b151be-6c6d-4d92-b6ff-75ef5bbfc1f7" providerId="ADAL" clId="{62B61CF9-79D2-2344-9579-14F99C23E235}" dt="2018-04-04T00:23:51.951" v="138" actId="2696"/>
        <pc:sldMkLst>
          <pc:docMk/>
          <pc:sldMk cId="1279550332" sldId="452"/>
        </pc:sldMkLst>
      </pc:sldChg>
      <pc:sldChg chg="del">
        <pc:chgData name="Alessio Bonti" userId="34b151be-6c6d-4d92-b6ff-75ef5bbfc1f7" providerId="ADAL" clId="{62B61CF9-79D2-2344-9579-14F99C23E235}" dt="2018-04-04T00:23:53.301" v="172" actId="2696"/>
        <pc:sldMkLst>
          <pc:docMk/>
          <pc:sldMk cId="465070431" sldId="453"/>
        </pc:sldMkLst>
      </pc:sldChg>
      <pc:sldChg chg="del">
        <pc:chgData name="Alessio Bonti" userId="34b151be-6c6d-4d92-b6ff-75ef5bbfc1f7" providerId="ADAL" clId="{62B61CF9-79D2-2344-9579-14F99C23E235}" dt="2018-04-04T00:23:52.472" v="152" actId="2696"/>
        <pc:sldMkLst>
          <pc:docMk/>
          <pc:sldMk cId="3859507421" sldId="454"/>
        </pc:sldMkLst>
      </pc:sldChg>
      <pc:sldChg chg="del">
        <pc:chgData name="Alessio Bonti" userId="34b151be-6c6d-4d92-b6ff-75ef5bbfc1f7" providerId="ADAL" clId="{62B61CF9-79D2-2344-9579-14F99C23E235}" dt="2018-04-04T00:23:53.100" v="166" actId="2696"/>
        <pc:sldMkLst>
          <pc:docMk/>
          <pc:sldMk cId="2405026775" sldId="455"/>
        </pc:sldMkLst>
      </pc:sldChg>
      <pc:sldChg chg="modSp add">
        <pc:chgData name="Alessio Bonti" userId="34b151be-6c6d-4d92-b6ff-75ef5bbfc1f7" providerId="ADAL" clId="{62B61CF9-79D2-2344-9579-14F99C23E235}" dt="2018-04-04T00:12:26.210" v="6"/>
        <pc:sldMkLst>
          <pc:docMk/>
          <pc:sldMk cId="4281227731" sldId="456"/>
        </pc:sldMkLst>
        <pc:spChg chg="mod">
          <ac:chgData name="Alessio Bonti" userId="34b151be-6c6d-4d92-b6ff-75ef5bbfc1f7" providerId="ADAL" clId="{62B61CF9-79D2-2344-9579-14F99C23E235}" dt="2018-04-04T00:12:26.210" v="6"/>
          <ac:spMkLst>
            <pc:docMk/>
            <pc:sldMk cId="4281227731" sldId="456"/>
            <ac:spMk id="5" creationId="{00000000-0000-0000-0000-000000000000}"/>
          </ac:spMkLst>
        </pc:spChg>
      </pc:sldChg>
      <pc:sldChg chg="modSp add">
        <pc:chgData name="Alessio Bonti" userId="34b151be-6c6d-4d92-b6ff-75ef5bbfc1f7" providerId="ADAL" clId="{62B61CF9-79D2-2344-9579-14F99C23E235}" dt="2018-04-04T00:12:33.924" v="8"/>
        <pc:sldMkLst>
          <pc:docMk/>
          <pc:sldMk cId="1795015762" sldId="457"/>
        </pc:sldMkLst>
        <pc:spChg chg="mod">
          <ac:chgData name="Alessio Bonti" userId="34b151be-6c6d-4d92-b6ff-75ef5bbfc1f7" providerId="ADAL" clId="{62B61CF9-79D2-2344-9579-14F99C23E235}" dt="2018-04-04T00:12:33.924" v="8"/>
          <ac:spMkLst>
            <pc:docMk/>
            <pc:sldMk cId="1795015762" sldId="457"/>
            <ac:spMk id="5" creationId="{00000000-0000-0000-0000-000000000000}"/>
          </ac:spMkLst>
        </pc:spChg>
      </pc:sldChg>
      <pc:sldChg chg="modSp add">
        <pc:chgData name="Alessio Bonti" userId="34b151be-6c6d-4d92-b6ff-75ef5bbfc1f7" providerId="ADAL" clId="{62B61CF9-79D2-2344-9579-14F99C23E235}" dt="2018-04-04T00:12:37.485" v="9"/>
        <pc:sldMkLst>
          <pc:docMk/>
          <pc:sldMk cId="2965192165" sldId="458"/>
        </pc:sldMkLst>
        <pc:spChg chg="mod">
          <ac:chgData name="Alessio Bonti" userId="34b151be-6c6d-4d92-b6ff-75ef5bbfc1f7" providerId="ADAL" clId="{62B61CF9-79D2-2344-9579-14F99C23E235}" dt="2018-04-04T00:12:37.485" v="9"/>
          <ac:spMkLst>
            <pc:docMk/>
            <pc:sldMk cId="2965192165" sldId="458"/>
            <ac:spMk id="5" creationId="{00000000-0000-0000-0000-000000000000}"/>
          </ac:spMkLst>
        </pc:spChg>
      </pc:sldChg>
      <pc:sldChg chg="modSp add">
        <pc:chgData name="Alessio Bonti" userId="34b151be-6c6d-4d92-b6ff-75ef5bbfc1f7" providerId="ADAL" clId="{62B61CF9-79D2-2344-9579-14F99C23E235}" dt="2018-04-04T00:12:40.970" v="10"/>
        <pc:sldMkLst>
          <pc:docMk/>
          <pc:sldMk cId="4123151366" sldId="459"/>
        </pc:sldMkLst>
        <pc:spChg chg="mod">
          <ac:chgData name="Alessio Bonti" userId="34b151be-6c6d-4d92-b6ff-75ef5bbfc1f7" providerId="ADAL" clId="{62B61CF9-79D2-2344-9579-14F99C23E235}" dt="2018-04-04T00:12:40.970" v="10"/>
          <ac:spMkLst>
            <pc:docMk/>
            <pc:sldMk cId="4123151366" sldId="459"/>
            <ac:spMk id="5" creationId="{00000000-0000-0000-0000-000000000000}"/>
          </ac:spMkLst>
        </pc:spChg>
      </pc:sldChg>
      <pc:sldChg chg="modSp add">
        <pc:chgData name="Alessio Bonti" userId="34b151be-6c6d-4d92-b6ff-75ef5bbfc1f7" providerId="ADAL" clId="{62B61CF9-79D2-2344-9579-14F99C23E235}" dt="2018-04-04T00:12:43.930" v="11"/>
        <pc:sldMkLst>
          <pc:docMk/>
          <pc:sldMk cId="2611938894" sldId="460"/>
        </pc:sldMkLst>
        <pc:spChg chg="mod">
          <ac:chgData name="Alessio Bonti" userId="34b151be-6c6d-4d92-b6ff-75ef5bbfc1f7" providerId="ADAL" clId="{62B61CF9-79D2-2344-9579-14F99C23E235}" dt="2018-04-04T00:12:43.930" v="11"/>
          <ac:spMkLst>
            <pc:docMk/>
            <pc:sldMk cId="2611938894" sldId="460"/>
            <ac:spMk id="5" creationId="{00000000-0000-0000-0000-000000000000}"/>
          </ac:spMkLst>
        </pc:spChg>
      </pc:sldChg>
      <pc:sldChg chg="modSp add">
        <pc:chgData name="Alessio Bonti" userId="34b151be-6c6d-4d92-b6ff-75ef5bbfc1f7" providerId="ADAL" clId="{62B61CF9-79D2-2344-9579-14F99C23E235}" dt="2018-04-04T00:12:52.599" v="13"/>
        <pc:sldMkLst>
          <pc:docMk/>
          <pc:sldMk cId="4042263037" sldId="461"/>
        </pc:sldMkLst>
        <pc:spChg chg="mod">
          <ac:chgData name="Alessio Bonti" userId="34b151be-6c6d-4d92-b6ff-75ef5bbfc1f7" providerId="ADAL" clId="{62B61CF9-79D2-2344-9579-14F99C23E235}" dt="2018-04-04T00:12:52.599" v="13"/>
          <ac:spMkLst>
            <pc:docMk/>
            <pc:sldMk cId="4042263037" sldId="461"/>
            <ac:spMk id="5" creationId="{00000000-0000-0000-0000-000000000000}"/>
          </ac:spMkLst>
        </pc:spChg>
      </pc:sldChg>
      <pc:sldChg chg="modSp add">
        <pc:chgData name="Alessio Bonti" userId="34b151be-6c6d-4d92-b6ff-75ef5bbfc1f7" providerId="ADAL" clId="{62B61CF9-79D2-2344-9579-14F99C23E235}" dt="2018-04-04T00:12:56.961" v="14"/>
        <pc:sldMkLst>
          <pc:docMk/>
          <pc:sldMk cId="591977427" sldId="462"/>
        </pc:sldMkLst>
        <pc:spChg chg="mod">
          <ac:chgData name="Alessio Bonti" userId="34b151be-6c6d-4d92-b6ff-75ef5bbfc1f7" providerId="ADAL" clId="{62B61CF9-79D2-2344-9579-14F99C23E235}" dt="2018-04-04T00:12:56.961" v="14"/>
          <ac:spMkLst>
            <pc:docMk/>
            <pc:sldMk cId="591977427" sldId="462"/>
            <ac:spMk id="5" creationId="{00000000-0000-0000-0000-000000000000}"/>
          </ac:spMkLst>
        </pc:spChg>
      </pc:sldChg>
      <pc:sldChg chg="modSp add">
        <pc:chgData name="Alessio Bonti" userId="34b151be-6c6d-4d92-b6ff-75ef5bbfc1f7" providerId="ADAL" clId="{62B61CF9-79D2-2344-9579-14F99C23E235}" dt="2018-04-04T00:12:59.855" v="15"/>
        <pc:sldMkLst>
          <pc:docMk/>
          <pc:sldMk cId="2743239322" sldId="463"/>
        </pc:sldMkLst>
        <pc:spChg chg="mod">
          <ac:chgData name="Alessio Bonti" userId="34b151be-6c6d-4d92-b6ff-75ef5bbfc1f7" providerId="ADAL" clId="{62B61CF9-79D2-2344-9579-14F99C23E235}" dt="2018-04-04T00:12:59.855" v="15"/>
          <ac:spMkLst>
            <pc:docMk/>
            <pc:sldMk cId="2743239322" sldId="463"/>
            <ac:spMk id="5" creationId="{00000000-0000-0000-0000-000000000000}"/>
          </ac:spMkLst>
        </pc:spChg>
      </pc:sldChg>
      <pc:sldChg chg="modSp add">
        <pc:chgData name="Alessio Bonti" userId="34b151be-6c6d-4d92-b6ff-75ef5bbfc1f7" providerId="ADAL" clId="{62B61CF9-79D2-2344-9579-14F99C23E235}" dt="2018-04-04T00:13:03.978" v="16"/>
        <pc:sldMkLst>
          <pc:docMk/>
          <pc:sldMk cId="1636871064" sldId="464"/>
        </pc:sldMkLst>
        <pc:spChg chg="mod">
          <ac:chgData name="Alessio Bonti" userId="34b151be-6c6d-4d92-b6ff-75ef5bbfc1f7" providerId="ADAL" clId="{62B61CF9-79D2-2344-9579-14F99C23E235}" dt="2018-04-04T00:13:03.978" v="16"/>
          <ac:spMkLst>
            <pc:docMk/>
            <pc:sldMk cId="1636871064" sldId="464"/>
            <ac:spMk id="5" creationId="{00000000-0000-0000-0000-000000000000}"/>
          </ac:spMkLst>
        </pc:spChg>
      </pc:sldChg>
      <pc:sldChg chg="modSp add">
        <pc:chgData name="Alessio Bonti" userId="34b151be-6c6d-4d92-b6ff-75ef5bbfc1f7" providerId="ADAL" clId="{62B61CF9-79D2-2344-9579-14F99C23E235}" dt="2018-04-04T00:13:07.071" v="17"/>
        <pc:sldMkLst>
          <pc:docMk/>
          <pc:sldMk cId="3845513679" sldId="465"/>
        </pc:sldMkLst>
        <pc:spChg chg="mod">
          <ac:chgData name="Alessio Bonti" userId="34b151be-6c6d-4d92-b6ff-75ef5bbfc1f7" providerId="ADAL" clId="{62B61CF9-79D2-2344-9579-14F99C23E235}" dt="2018-04-04T00:13:07.071" v="17"/>
          <ac:spMkLst>
            <pc:docMk/>
            <pc:sldMk cId="3845513679" sldId="465"/>
            <ac:spMk id="5" creationId="{00000000-0000-0000-0000-000000000000}"/>
          </ac:spMkLst>
        </pc:spChg>
      </pc:sldChg>
      <pc:sldChg chg="modSp add">
        <pc:chgData name="Alessio Bonti" userId="34b151be-6c6d-4d92-b6ff-75ef5bbfc1f7" providerId="ADAL" clId="{62B61CF9-79D2-2344-9579-14F99C23E235}" dt="2018-04-04T00:13:10.777" v="18"/>
        <pc:sldMkLst>
          <pc:docMk/>
          <pc:sldMk cId="1183673021" sldId="466"/>
        </pc:sldMkLst>
        <pc:spChg chg="mod">
          <ac:chgData name="Alessio Bonti" userId="34b151be-6c6d-4d92-b6ff-75ef5bbfc1f7" providerId="ADAL" clId="{62B61CF9-79D2-2344-9579-14F99C23E235}" dt="2018-04-04T00:13:10.777" v="18"/>
          <ac:spMkLst>
            <pc:docMk/>
            <pc:sldMk cId="1183673021" sldId="466"/>
            <ac:spMk id="5" creationId="{00000000-0000-0000-0000-000000000000}"/>
          </ac:spMkLst>
        </pc:spChg>
      </pc:sldChg>
      <pc:sldChg chg="modSp add">
        <pc:chgData name="Alessio Bonti" userId="34b151be-6c6d-4d92-b6ff-75ef5bbfc1f7" providerId="ADAL" clId="{62B61CF9-79D2-2344-9579-14F99C23E235}" dt="2018-04-04T00:13:13.943" v="19"/>
        <pc:sldMkLst>
          <pc:docMk/>
          <pc:sldMk cId="1470993114" sldId="467"/>
        </pc:sldMkLst>
        <pc:spChg chg="mod">
          <ac:chgData name="Alessio Bonti" userId="34b151be-6c6d-4d92-b6ff-75ef5bbfc1f7" providerId="ADAL" clId="{62B61CF9-79D2-2344-9579-14F99C23E235}" dt="2018-04-04T00:13:13.943" v="19"/>
          <ac:spMkLst>
            <pc:docMk/>
            <pc:sldMk cId="1470993114" sldId="467"/>
            <ac:spMk id="5" creationId="{00000000-0000-0000-0000-000000000000}"/>
          </ac:spMkLst>
        </pc:spChg>
      </pc:sldChg>
      <pc:sldChg chg="modSp add">
        <pc:chgData name="Alessio Bonti" userId="34b151be-6c6d-4d92-b6ff-75ef5bbfc1f7" providerId="ADAL" clId="{62B61CF9-79D2-2344-9579-14F99C23E235}" dt="2018-04-04T00:13:18.163" v="20"/>
        <pc:sldMkLst>
          <pc:docMk/>
          <pc:sldMk cId="2553088540" sldId="468"/>
        </pc:sldMkLst>
        <pc:spChg chg="mod">
          <ac:chgData name="Alessio Bonti" userId="34b151be-6c6d-4d92-b6ff-75ef5bbfc1f7" providerId="ADAL" clId="{62B61CF9-79D2-2344-9579-14F99C23E235}" dt="2018-04-04T00:13:18.163" v="20"/>
          <ac:spMkLst>
            <pc:docMk/>
            <pc:sldMk cId="2553088540" sldId="468"/>
            <ac:spMk id="5" creationId="{00000000-0000-0000-0000-000000000000}"/>
          </ac:spMkLst>
        </pc:spChg>
      </pc:sldChg>
      <pc:sldChg chg="modSp add ord">
        <pc:chgData name="Alessio Bonti" userId="34b151be-6c6d-4d92-b6ff-75ef5bbfc1f7" providerId="ADAL" clId="{62B61CF9-79D2-2344-9579-14F99C23E235}" dt="2018-04-04T00:22:27.191" v="91" actId="20577"/>
        <pc:sldMkLst>
          <pc:docMk/>
          <pc:sldMk cId="2287173742" sldId="469"/>
        </pc:sldMkLst>
        <pc:spChg chg="mod">
          <ac:chgData name="Alessio Bonti" userId="34b151be-6c6d-4d92-b6ff-75ef5bbfc1f7" providerId="ADAL" clId="{62B61CF9-79D2-2344-9579-14F99C23E235}" dt="2018-04-04T00:22:27.191" v="91" actId="20577"/>
          <ac:spMkLst>
            <pc:docMk/>
            <pc:sldMk cId="2287173742" sldId="469"/>
            <ac:spMk id="3" creationId="{E93F46CF-F35D-9048-B5C8-CC21AB4198F8}"/>
          </ac:spMkLst>
        </pc:spChg>
      </pc:sldChg>
      <pc:sldChg chg="modSp add ord">
        <pc:chgData name="Alessio Bonti" userId="34b151be-6c6d-4d92-b6ff-75ef5bbfc1f7" providerId="ADAL" clId="{62B61CF9-79D2-2344-9579-14F99C23E235}" dt="2018-04-04T00:23:10.471" v="110"/>
        <pc:sldMkLst>
          <pc:docMk/>
          <pc:sldMk cId="181716993" sldId="470"/>
        </pc:sldMkLst>
        <pc:spChg chg="mod">
          <ac:chgData name="Alessio Bonti" userId="34b151be-6c6d-4d92-b6ff-75ef5bbfc1f7" providerId="ADAL" clId="{62B61CF9-79D2-2344-9579-14F99C23E235}" dt="2018-04-04T00:23:01.944" v="109" actId="20577"/>
          <ac:spMkLst>
            <pc:docMk/>
            <pc:sldMk cId="181716993" sldId="470"/>
            <ac:spMk id="3" creationId="{E93F46CF-F35D-9048-B5C8-CC21AB4198F8}"/>
          </ac:spMkLst>
        </pc:spChg>
      </pc:sldChg>
      <pc:sldChg chg="modSp add ord">
        <pc:chgData name="Alessio Bonti" userId="34b151be-6c6d-4d92-b6ff-75ef5bbfc1f7" providerId="ADAL" clId="{62B61CF9-79D2-2344-9579-14F99C23E235}" dt="2018-04-04T00:23:39.575" v="130"/>
        <pc:sldMkLst>
          <pc:docMk/>
          <pc:sldMk cId="3804628494" sldId="471"/>
        </pc:sldMkLst>
        <pc:spChg chg="mod">
          <ac:chgData name="Alessio Bonti" userId="34b151be-6c6d-4d92-b6ff-75ef5bbfc1f7" providerId="ADAL" clId="{62B61CF9-79D2-2344-9579-14F99C23E235}" dt="2018-04-04T00:23:31.350" v="129" actId="20577"/>
          <ac:spMkLst>
            <pc:docMk/>
            <pc:sldMk cId="3804628494" sldId="471"/>
            <ac:spMk id="3" creationId="{E93F46CF-F35D-9048-B5C8-CC21AB4198F8}"/>
          </ac:spMkLst>
        </pc:spChg>
      </pc:sldChg>
      <pc:sldMasterChg chg="modSldLayout">
        <pc:chgData name="Alessio Bonti" userId="34b151be-6c6d-4d92-b6ff-75ef5bbfc1f7" providerId="ADAL" clId="{62B61CF9-79D2-2344-9579-14F99C23E235}" dt="2018-04-04T00:25:09.146" v="203" actId="20577"/>
        <pc:sldMasterMkLst>
          <pc:docMk/>
          <pc:sldMasterMk cId="2239934823" sldId="2147483648"/>
        </pc:sldMasterMkLst>
        <pc:sldLayoutChg chg="modSp">
          <pc:chgData name="Alessio Bonti" userId="34b151be-6c6d-4d92-b6ff-75ef5bbfc1f7" providerId="ADAL" clId="{62B61CF9-79D2-2344-9579-14F99C23E235}" dt="2018-04-04T00:25:09.146" v="203" actId="20577"/>
          <pc:sldLayoutMkLst>
            <pc:docMk/>
            <pc:sldMasterMk cId="2239934823" sldId="2147483648"/>
            <pc:sldLayoutMk cId="793418807" sldId="2147483660"/>
          </pc:sldLayoutMkLst>
          <pc:spChg chg="mod">
            <ac:chgData name="Alessio Bonti" userId="34b151be-6c6d-4d92-b6ff-75ef5bbfc1f7" providerId="ADAL" clId="{62B61CF9-79D2-2344-9579-14F99C23E235}" dt="2018-04-04T00:25:09.146" v="203" actId="20577"/>
            <ac:spMkLst>
              <pc:docMk/>
              <pc:sldMasterMk cId="2239934823" sldId="2147483648"/>
              <pc:sldLayoutMk cId="793418807" sldId="2147483660"/>
              <ac:spMk id="8" creationId="{6719F46B-0087-294B-A82D-0080EE00BE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15053E6-E023-6742-A8FA-97EBE52C3A76}" type="datetimeFigureOut">
              <a:t>4/4/18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AC382E-A401-0046-ACBA-43A4AF91A891}" type="slidenum">
              <a:t>‹#›</a:t>
            </a:fld>
            <a:endParaRPr lang="en-US"/>
          </a:p>
        </p:txBody>
      </p:sp>
    </p:spTree>
    <p:extLst>
      <p:ext uri="{BB962C8B-B14F-4D97-AF65-F5344CB8AC3E}">
        <p14:creationId xmlns:p14="http://schemas.microsoft.com/office/powerpoint/2010/main" val="18650836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DA6451-0CC4-E149-B293-24342CE45DF5}" type="datetimeFigureOut">
              <a:t>4/4/18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F70B17-F986-2949-A6DB-821697B8103E}" type="slidenum">
              <a:t>‹#›</a:t>
            </a:fld>
            <a:endParaRPr lang="en-US"/>
          </a:p>
        </p:txBody>
      </p:sp>
    </p:spTree>
    <p:extLst>
      <p:ext uri="{BB962C8B-B14F-4D97-AF65-F5344CB8AC3E}">
        <p14:creationId xmlns:p14="http://schemas.microsoft.com/office/powerpoint/2010/main" val="46582348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6</a:t>
            </a:fld>
            <a:endParaRPr lang="en-US"/>
          </a:p>
        </p:txBody>
      </p:sp>
    </p:spTree>
    <p:extLst>
      <p:ext uri="{BB962C8B-B14F-4D97-AF65-F5344CB8AC3E}">
        <p14:creationId xmlns:p14="http://schemas.microsoft.com/office/powerpoint/2010/main" val="741782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25</a:t>
            </a:fld>
            <a:endParaRPr lang="en-US"/>
          </a:p>
        </p:txBody>
      </p:sp>
    </p:spTree>
    <p:extLst>
      <p:ext uri="{BB962C8B-B14F-4D97-AF65-F5344CB8AC3E}">
        <p14:creationId xmlns:p14="http://schemas.microsoft.com/office/powerpoint/2010/main" val="1352043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9</a:t>
            </a:fld>
            <a:endParaRPr lang="en-US"/>
          </a:p>
        </p:txBody>
      </p:sp>
    </p:spTree>
    <p:extLst>
      <p:ext uri="{BB962C8B-B14F-4D97-AF65-F5344CB8AC3E}">
        <p14:creationId xmlns:p14="http://schemas.microsoft.com/office/powerpoint/2010/main" val="1244311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17</a:t>
            </a:fld>
            <a:endParaRPr lang="en-US"/>
          </a:p>
        </p:txBody>
      </p:sp>
    </p:spTree>
    <p:extLst>
      <p:ext uri="{BB962C8B-B14F-4D97-AF65-F5344CB8AC3E}">
        <p14:creationId xmlns:p14="http://schemas.microsoft.com/office/powerpoint/2010/main" val="3087195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18</a:t>
            </a:fld>
            <a:endParaRPr lang="en-US"/>
          </a:p>
        </p:txBody>
      </p:sp>
    </p:spTree>
    <p:extLst>
      <p:ext uri="{BB962C8B-B14F-4D97-AF65-F5344CB8AC3E}">
        <p14:creationId xmlns:p14="http://schemas.microsoft.com/office/powerpoint/2010/main" val="628993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t>L</a:t>
            </a:r>
            <a:r>
              <a:rPr lang="en-US" sz="1200" dirty="0">
                <a:solidFill>
                  <a:srgbClr val="AB3E3E"/>
                </a:solidFill>
                <a:latin typeface="Abadi MT Condensed Light"/>
                <a:cs typeface="Abadi MT Condensed Light"/>
              </a:rPr>
              <a:t>EAN MANUFACTURING OR LEAN PRODUCTION, OFTEN SIMPLY “LEAN”, IS A SYSTEMATIC METHOD FOR THE ELIMINATION OF WASTED WITHIN THE MANUFACTURING SYSTEM.</a:t>
            </a:r>
          </a:p>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19</a:t>
            </a:fld>
            <a:endParaRPr lang="en-US"/>
          </a:p>
        </p:txBody>
      </p:sp>
    </p:spTree>
    <p:extLst>
      <p:ext uri="{BB962C8B-B14F-4D97-AF65-F5344CB8AC3E}">
        <p14:creationId xmlns:p14="http://schemas.microsoft.com/office/powerpoint/2010/main" val="4044130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21</a:t>
            </a:fld>
            <a:endParaRPr lang="en-US"/>
          </a:p>
        </p:txBody>
      </p:sp>
    </p:spTree>
    <p:extLst>
      <p:ext uri="{BB962C8B-B14F-4D97-AF65-F5344CB8AC3E}">
        <p14:creationId xmlns:p14="http://schemas.microsoft.com/office/powerpoint/2010/main" val="3667847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22</a:t>
            </a:fld>
            <a:endParaRPr lang="en-US"/>
          </a:p>
        </p:txBody>
      </p:sp>
    </p:spTree>
    <p:extLst>
      <p:ext uri="{BB962C8B-B14F-4D97-AF65-F5344CB8AC3E}">
        <p14:creationId xmlns:p14="http://schemas.microsoft.com/office/powerpoint/2010/main" val="2068978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10"/>
          </p:nvPr>
        </p:nvSpPr>
        <p:spPr/>
        <p:txBody>
          <a:bodyPr/>
          <a:lstStyle/>
          <a:p>
            <a:fld id="{B3F70B17-F986-2949-A6DB-821697B8103E}" type="slidenum">
              <a:rPr lang="en-US"/>
              <a:t>23</a:t>
            </a:fld>
            <a:endParaRPr lang="en-US"/>
          </a:p>
        </p:txBody>
      </p:sp>
    </p:spTree>
    <p:extLst>
      <p:ext uri="{BB962C8B-B14F-4D97-AF65-F5344CB8AC3E}">
        <p14:creationId xmlns:p14="http://schemas.microsoft.com/office/powerpoint/2010/main" val="301023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10"/>
          </p:nvPr>
        </p:nvSpPr>
        <p:spPr/>
        <p:txBody>
          <a:bodyPr/>
          <a:lstStyle/>
          <a:p>
            <a:fld id="{B3F70B17-F986-2949-A6DB-821697B8103E}" type="slidenum">
              <a:rPr lang="en-US"/>
              <a:t>24</a:t>
            </a:fld>
            <a:endParaRPr lang="en-US"/>
          </a:p>
        </p:txBody>
      </p:sp>
    </p:spTree>
    <p:extLst>
      <p:ext uri="{BB962C8B-B14F-4D97-AF65-F5344CB8AC3E}">
        <p14:creationId xmlns:p14="http://schemas.microsoft.com/office/powerpoint/2010/main" val="26965790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loud Computing Finger.jpg"/>
          <p:cNvPicPr>
            <a:picLocks noChangeAspect="1"/>
          </p:cNvPicPr>
          <p:nvPr userDrawn="1"/>
        </p:nvPicPr>
        <p:blipFill rotWithShape="1">
          <a:blip r:embed="rId2">
            <a:extLst>
              <a:ext uri="{28A0092B-C50C-407E-A947-70E740481C1C}">
                <a14:useLocalDpi xmlns:a14="http://schemas.microsoft.com/office/drawing/2010/main" val="0"/>
              </a:ext>
            </a:extLst>
          </a:blip>
          <a:srcRect l="8778" t="392" r="11435" b="-392"/>
          <a:stretch/>
        </p:blipFill>
        <p:spPr>
          <a:xfrm>
            <a:off x="0" y="3159"/>
            <a:ext cx="9144000" cy="6966110"/>
          </a:xfrm>
          <a:prstGeom prst="rect">
            <a:avLst/>
          </a:prstGeom>
        </p:spPr>
      </p:pic>
      <p:sp>
        <p:nvSpPr>
          <p:cNvPr id="2" name="Title 1"/>
          <p:cNvSpPr>
            <a:spLocks noGrp="1"/>
          </p:cNvSpPr>
          <p:nvPr>
            <p:ph type="ctrTitle" hasCustomPrompt="1"/>
          </p:nvPr>
        </p:nvSpPr>
        <p:spPr>
          <a:xfrm>
            <a:off x="0" y="2130425"/>
            <a:ext cx="9144000" cy="1470025"/>
          </a:xfrm>
          <a:solidFill>
            <a:schemeClr val="bg1">
              <a:alpha val="40000"/>
            </a:schemeClr>
          </a:solidFill>
        </p:spPr>
        <p:txBody>
          <a:bodyPr>
            <a:normAutofit/>
          </a:bodyPr>
          <a:lstStyle>
            <a:lvl1pPr>
              <a:defRPr sz="3200" baseline="0">
                <a:latin typeface="IBM Plex Sans" panose="020B0503050000000000" pitchFamily="34" charset="77"/>
                <a:cs typeface="IBM Plex Sans" panose="020B0503050000000000" pitchFamily="34" charset="77"/>
              </a:defRPr>
            </a:lvl1pPr>
          </a:lstStyle>
          <a:p>
            <a:r>
              <a:rPr lang="en-AU" dirty="0"/>
              <a:t>Cloud Computing</a:t>
            </a:r>
            <a:br>
              <a:rPr lang="en-AU" dirty="0"/>
            </a:br>
            <a:r>
              <a:rPr lang="en-AU" dirty="0"/>
              <a:t>Application Design and Development </a:t>
            </a:r>
            <a:endParaRPr lang="en-US" dirty="0"/>
          </a:p>
        </p:txBody>
      </p:sp>
      <p:sp>
        <p:nvSpPr>
          <p:cNvPr id="3" name="Subtitle 2"/>
          <p:cNvSpPr>
            <a:spLocks noGrp="1"/>
          </p:cNvSpPr>
          <p:nvPr>
            <p:ph type="subTitle" idx="1"/>
          </p:nvPr>
        </p:nvSpPr>
        <p:spPr>
          <a:xfrm>
            <a:off x="0" y="5100107"/>
            <a:ext cx="9144000" cy="1077383"/>
          </a:xfrm>
          <a:solidFill>
            <a:srgbClr val="FFFFFF">
              <a:alpha val="30000"/>
            </a:srgbClr>
          </a:solidFill>
        </p:spPr>
        <p:txBody>
          <a:bodyPr/>
          <a:lstStyle>
            <a:lvl1pPr marL="0" indent="0" algn="ctr">
              <a:buNone/>
              <a:defRPr lang="en-AU" sz="3200" kern="1200" baseline="0">
                <a:solidFill>
                  <a:schemeClr val="tx1"/>
                </a:solidFill>
                <a:latin typeface="IBM Plex Sans" panose="020B0503050000000000" pitchFamily="34" charset="77"/>
                <a:ea typeface="+mj-ea"/>
                <a:cs typeface="IBM Plex Sans" panose="020B0503050000000000"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BC0A7EC1-DA74-C642-A047-4E863ED06FE2}" type="datetime1">
              <a:t>4/4/18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SIT737 - Service Oriented Architecture</a:t>
            </a:r>
          </a:p>
          <a:p>
            <a:endParaRPr lang="en-US" dirty="0"/>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385073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7D312-E01E-0845-B71C-AFEFF846E991}" type="datetime1">
              <a:t>4/4/18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03549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C97A219C-83B0-8049-8DAC-63342C64D00F}" type="datetime1">
              <a:t>4/4/18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2946787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C1F8DFD1-FC31-1A4E-8896-88B289182726}" type="datetime1">
              <a:t>4/4/18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493477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4D260EA3-802E-2D4E-9D44-921B819649BE}" type="datetime1">
              <a:t>4/4/18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192466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105037BC-152B-0B4E-A006-26605E2803C6}" type="datetime1">
              <a:t>4/4/18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133452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27F61-1933-324D-948C-EED6F69A2D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985CC8-C1DF-0447-AA62-D47BBAEF0912}"/>
              </a:ext>
            </a:extLst>
          </p:cNvPr>
          <p:cNvSpPr>
            <a:spLocks noGrp="1"/>
          </p:cNvSpPr>
          <p:nvPr>
            <p:ph type="dt" sz="half" idx="10"/>
          </p:nvPr>
        </p:nvSpPr>
        <p:spPr/>
        <p:txBody>
          <a:bodyPr/>
          <a:lstStyle/>
          <a:p>
            <a:fld id="{807A9519-C3FE-AF43-986E-8BF7B168DE80}" type="datetime1">
              <a:rPr lang="en-US" smtClean="0"/>
              <a:pPr/>
              <a:t>4/4/18</a:t>
            </a:fld>
            <a:endParaRPr lang="en-US"/>
          </a:p>
        </p:txBody>
      </p:sp>
      <p:sp>
        <p:nvSpPr>
          <p:cNvPr id="4" name="Footer Placeholder 3">
            <a:extLst>
              <a:ext uri="{FF2B5EF4-FFF2-40B4-BE49-F238E27FC236}">
                <a16:creationId xmlns:a16="http://schemas.microsoft.com/office/drawing/2014/main" id="{8D2D7829-CFCB-A74C-B8D7-6ABB22557CA8}"/>
              </a:ext>
            </a:extLst>
          </p:cNvPr>
          <p:cNvSpPr>
            <a:spLocks noGrp="1"/>
          </p:cNvSpPr>
          <p:nvPr>
            <p:ph type="ftr" sz="quarter" idx="11"/>
          </p:nvPr>
        </p:nvSpPr>
        <p:spPr>
          <a:xfrm>
            <a:off x="3124200" y="6356350"/>
            <a:ext cx="2895600" cy="365125"/>
          </a:xfrm>
          <a:prstGeom prst="rect">
            <a:avLst/>
          </a:prstGeom>
        </p:spPr>
        <p:txBody>
          <a:bodyPr/>
          <a:lstStyle/>
          <a:p>
            <a:r>
              <a:rPr lang="en-US" dirty="0"/>
              <a:t>SIT737 - Service Oriented Architecture</a:t>
            </a:r>
          </a:p>
          <a:p>
            <a:endParaRPr lang="en-US" dirty="0"/>
          </a:p>
        </p:txBody>
      </p:sp>
      <p:sp>
        <p:nvSpPr>
          <p:cNvPr id="5" name="Slide Number Placeholder 4">
            <a:extLst>
              <a:ext uri="{FF2B5EF4-FFF2-40B4-BE49-F238E27FC236}">
                <a16:creationId xmlns:a16="http://schemas.microsoft.com/office/drawing/2014/main" id="{F1F9F3DF-8B74-ED4A-B8F2-B63C7CA8D762}"/>
              </a:ext>
            </a:extLst>
          </p:cNvPr>
          <p:cNvSpPr>
            <a:spLocks noGrp="1"/>
          </p:cNvSpPr>
          <p:nvPr>
            <p:ph type="sldNum" sz="quarter" idx="12"/>
          </p:nvPr>
        </p:nvSpPr>
        <p:spPr/>
        <p:txBody>
          <a:bodyPr/>
          <a:lstStyle/>
          <a:p>
            <a:fld id="{BBE0A389-EB18-824A-A5ED-72ACC9A7FB5D}" type="slidenum">
              <a:rPr lang="en-AU" smtClean="0"/>
              <a:pPr/>
              <a:t>‹#›</a:t>
            </a:fld>
            <a:endParaRPr lang="en-AU"/>
          </a:p>
        </p:txBody>
      </p:sp>
    </p:spTree>
    <p:extLst>
      <p:ext uri="{BB962C8B-B14F-4D97-AF65-F5344CB8AC3E}">
        <p14:creationId xmlns:p14="http://schemas.microsoft.com/office/powerpoint/2010/main" val="2325368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descr="Cloud Computing Finger.jpg"/>
          <p:cNvPicPr>
            <a:picLocks noChangeAspect="1"/>
          </p:cNvPicPr>
          <p:nvPr userDrawn="1"/>
        </p:nvPicPr>
        <p:blipFill rotWithShape="1">
          <a:blip r:embed="rId2">
            <a:grayscl/>
            <a:extLst>
              <a:ext uri="{28A0092B-C50C-407E-A947-70E740481C1C}">
                <a14:useLocalDpi xmlns:a14="http://schemas.microsoft.com/office/drawing/2010/main" val="0"/>
              </a:ext>
            </a:extLst>
          </a:blip>
          <a:srcRect l="8778" t="392" r="11435" b="-392"/>
          <a:stretch/>
        </p:blipFill>
        <p:spPr>
          <a:xfrm>
            <a:off x="0" y="3159"/>
            <a:ext cx="9144000" cy="6966110"/>
          </a:xfrm>
          <a:prstGeom prst="rect">
            <a:avLst/>
          </a:prstGeom>
        </p:spPr>
      </p:pic>
      <p:sp>
        <p:nvSpPr>
          <p:cNvPr id="8" name="Rectangle 7">
            <a:extLst>
              <a:ext uri="{FF2B5EF4-FFF2-40B4-BE49-F238E27FC236}">
                <a16:creationId xmlns:a16="http://schemas.microsoft.com/office/drawing/2014/main" id="{4DB93B5F-108F-8D41-92B8-A8C90CB8D3CA}"/>
              </a:ext>
            </a:extLst>
          </p:cNvPr>
          <p:cNvSpPr/>
          <p:nvPr userDrawn="1"/>
        </p:nvSpPr>
        <p:spPr>
          <a:xfrm>
            <a:off x="0" y="3159"/>
            <a:ext cx="9144000" cy="6966109"/>
          </a:xfrm>
          <a:prstGeom prst="rect">
            <a:avLst/>
          </a:prstGeom>
          <a:solidFill>
            <a:schemeClr val="tx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ctrTitle" hasCustomPrompt="1"/>
          </p:nvPr>
        </p:nvSpPr>
        <p:spPr>
          <a:xfrm>
            <a:off x="0" y="2442154"/>
            <a:ext cx="9144000" cy="1470025"/>
          </a:xfrm>
          <a:solidFill>
            <a:srgbClr val="5E5E5E">
              <a:alpha val="40000"/>
            </a:srgbClr>
          </a:solidFill>
          <a:ln>
            <a:noFill/>
          </a:ln>
        </p:spPr>
        <p:txBody>
          <a:bodyPr>
            <a:normAutofit/>
          </a:bodyPr>
          <a:lstStyle>
            <a:lvl1pPr>
              <a:defRPr sz="2700" b="1" baseline="0">
                <a:solidFill>
                  <a:srgbClr val="F49019"/>
                </a:solidFill>
                <a:latin typeface="IBM Plex Sans" panose="020B0503050000000000" pitchFamily="34" charset="77"/>
                <a:cs typeface="IBM Plex Sans" panose="020B0503050000000000" pitchFamily="34" charset="77"/>
              </a:defRPr>
            </a:lvl1pPr>
          </a:lstStyle>
          <a:p>
            <a:r>
              <a:rPr lang="en-AU" dirty="0"/>
              <a:t>Cloud Computing</a:t>
            </a:r>
            <a:br>
              <a:rPr lang="en-AU" dirty="0"/>
            </a:br>
            <a:r>
              <a:rPr lang="en-AU" dirty="0"/>
              <a:t>Application Design and Development </a:t>
            </a:r>
            <a:endParaRPr lang="en-US" dirty="0"/>
          </a:p>
        </p:txBody>
      </p:sp>
      <p:sp>
        <p:nvSpPr>
          <p:cNvPr id="3" name="Subtitle 2"/>
          <p:cNvSpPr>
            <a:spLocks noGrp="1"/>
          </p:cNvSpPr>
          <p:nvPr>
            <p:ph type="subTitle" idx="1"/>
          </p:nvPr>
        </p:nvSpPr>
        <p:spPr>
          <a:xfrm>
            <a:off x="0" y="5100109"/>
            <a:ext cx="9144000" cy="1077383"/>
          </a:xfrm>
          <a:solidFill>
            <a:srgbClr val="FFFFFF">
              <a:alpha val="30000"/>
            </a:srgbClr>
          </a:solidFill>
        </p:spPr>
        <p:txBody>
          <a:bodyPr/>
          <a:lstStyle>
            <a:lvl1pPr marL="0" indent="0" algn="ctr">
              <a:buNone/>
              <a:defRPr lang="en-AU" sz="2400" kern="1200" baseline="0">
                <a:solidFill>
                  <a:schemeClr val="bg1"/>
                </a:solidFill>
                <a:latin typeface="IBM Plex Sans" panose="020B0503050000000000" pitchFamily="34" charset="77"/>
                <a:ea typeface="+mj-ea"/>
                <a:cs typeface="IBM Plex Sans" panose="020B0503050000000000" pitchFamily="34" charset="77"/>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AU" dirty="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BC0A7EC1-DA74-C642-A047-4E863ED06FE2}" type="datetime1">
              <a:rPr lang="en-US" smtClean="0"/>
              <a:pPr/>
              <a:t>4/4/18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chemeClr val="bg1"/>
                </a:solidFill>
              </a:defRPr>
            </a:lvl1pPr>
          </a:lstStyle>
          <a:p>
            <a:r>
              <a:rPr lang="en-US" dirty="0">
                <a:solidFill>
                  <a:schemeClr val="tx1">
                    <a:tint val="75000"/>
                  </a:schemeClr>
                </a:solidFill>
              </a:rPr>
              <a:t>SIT737 - Service Oriented Architecture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BE0A389-EB18-824A-A5ED-72ACC9A7FB5D}" type="slidenum">
              <a:rPr lang="en-AU" smtClean="0"/>
              <a:pPr/>
              <a:t>‹#›</a:t>
            </a:fld>
            <a:endParaRPr lang="en-AU"/>
          </a:p>
        </p:txBody>
      </p:sp>
    </p:spTree>
    <p:extLst>
      <p:ext uri="{BB962C8B-B14F-4D97-AF65-F5344CB8AC3E}">
        <p14:creationId xmlns:p14="http://schemas.microsoft.com/office/powerpoint/2010/main" val="2550827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2"/>
          <p:cNvSpPr/>
          <p:nvPr userDrawn="1"/>
        </p:nvSpPr>
        <p:spPr>
          <a:xfrm>
            <a:off x="0" y="6604000"/>
            <a:ext cx="9144000" cy="309421"/>
          </a:xfrm>
          <a:prstGeom prst="rect">
            <a:avLst/>
          </a:prstGeom>
          <a:solidFill>
            <a:srgbClr val="FFFFFF">
              <a:alpha val="60000"/>
            </a:srgbClr>
          </a:solidFill>
        </p:spPr>
        <p:txBody>
          <a:bodyPr vert="horz" lIns="91440" tIns="45720" rIns="91440" bIns="45720" rtlCol="0" anchor="ctr">
            <a:normAutofit fontScale="32500" lnSpcReduction="20000"/>
          </a:bodyPr>
          <a:lstStyle/>
          <a:p>
            <a:pPr lvl="0" algn="ctr">
              <a:spcBef>
                <a:spcPct val="0"/>
              </a:spcBef>
              <a:buNone/>
            </a:pPr>
            <a:endParaRPr lang="en-US" sz="4400" b="1">
              <a:solidFill>
                <a:schemeClr val="tx2">
                  <a:lumMod val="75000"/>
                </a:schemeClr>
              </a:solidFill>
              <a:latin typeface="IBM Plex Sans" panose="020B0503050000000000" pitchFamily="34" charset="77"/>
              <a:ea typeface="+mj-ea"/>
              <a:cs typeface="Abadi MT Condensed Light"/>
            </a:endParaRPr>
          </a:p>
        </p:txBody>
      </p:sp>
      <p:sp>
        <p:nvSpPr>
          <p:cNvPr id="2" name="Title 1"/>
          <p:cNvSpPr>
            <a:spLocks noGrp="1"/>
          </p:cNvSpPr>
          <p:nvPr>
            <p:ph type="title"/>
          </p:nvPr>
        </p:nvSpPr>
        <p:spPr/>
        <p:txBody>
          <a:bodyPr/>
          <a:lstStyle>
            <a:lvl1pPr>
              <a:defRPr b="1">
                <a:solidFill>
                  <a:schemeClr val="tx2">
                    <a:lumMod val="75000"/>
                  </a:schemeClr>
                </a:solidFill>
                <a:latin typeface="IBM Plex Sans" panose="020B0503050000000000" pitchFamily="34" charset="77"/>
                <a:cs typeface="IBM Plex Sans" panose="020B0503050000000000" pitchFamily="34" charset="77"/>
              </a:defRPr>
            </a:lvl1pPr>
          </a:lstStyle>
          <a:p>
            <a:r>
              <a:rPr lang="en-AU" dirty="0"/>
              <a:t>Click to edit Master title style</a:t>
            </a:r>
            <a:endParaRPr lang="en-US" dirty="0"/>
          </a:p>
        </p:txBody>
      </p:sp>
      <p:sp>
        <p:nvSpPr>
          <p:cNvPr id="3" name="Content Placeholder 2"/>
          <p:cNvSpPr>
            <a:spLocks noGrp="1"/>
          </p:cNvSpPr>
          <p:nvPr>
            <p:ph idx="1"/>
          </p:nvPr>
        </p:nvSpPr>
        <p:spPr>
          <a:solidFill>
            <a:srgbClr val="FFFFFF">
              <a:alpha val="50000"/>
            </a:srgbClr>
          </a:solidFill>
        </p:spPr>
        <p:txBody>
          <a:bodyPr/>
          <a:lstStyle>
            <a:lvl1pPr marL="342900" indent="-342900">
              <a:buClr>
                <a:schemeClr val="tx2">
                  <a:lumMod val="75000"/>
                </a:schemeClr>
              </a:buClr>
              <a:buSzPct val="90000"/>
              <a:buFont typeface="Menlo Italic"/>
              <a:buChar char="◼"/>
              <a:defRPr>
                <a:latin typeface="IBM Plex Sans" panose="020B0503050000000000" pitchFamily="34" charset="77"/>
                <a:cs typeface="IBM Plex Sans" panose="020B0503050000000000" pitchFamily="34" charset="77"/>
              </a:defRPr>
            </a:lvl1pPr>
            <a:lvl2pPr>
              <a:defRPr>
                <a:latin typeface="IBM Plex Sans" panose="020B0503050000000000" pitchFamily="34" charset="77"/>
                <a:cs typeface="IBM Plex Sans" panose="020B0503050000000000" pitchFamily="34" charset="77"/>
              </a:defRPr>
            </a:lvl2pPr>
            <a:lvl3pPr>
              <a:defRPr>
                <a:latin typeface="IBM Plex Sans" panose="020B0503050000000000" pitchFamily="34" charset="77"/>
                <a:cs typeface="IBM Plex Sans" panose="020B0503050000000000" pitchFamily="34" charset="77"/>
              </a:defRPr>
            </a:lvl3pPr>
            <a:lvl4pPr>
              <a:defRPr>
                <a:latin typeface="IBM Plex Sans" panose="020B0503050000000000" pitchFamily="34" charset="77"/>
                <a:cs typeface="IBM Plex Sans" panose="020B0503050000000000" pitchFamily="34" charset="77"/>
              </a:defRPr>
            </a:lvl4pPr>
            <a:lvl5pPr>
              <a:defRPr>
                <a:latin typeface="IBM Plex Sans" panose="020B0503050000000000" pitchFamily="34" charset="77"/>
                <a:cs typeface="IBM Plex Sans" panose="020B0503050000000000" pitchFamily="34" charset="77"/>
              </a:defRPr>
            </a:lvl5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38100" y="6546850"/>
            <a:ext cx="2133600" cy="365125"/>
          </a:xfrm>
        </p:spPr>
        <p:txBody>
          <a:bodyPr/>
          <a:lstStyle>
            <a:lvl1pPr>
              <a:defRPr>
                <a:solidFill>
                  <a:srgbClr val="17375E"/>
                </a:solidFill>
                <a:latin typeface="IBM Plex Sans" panose="020B0503050000000000" pitchFamily="34" charset="77"/>
                <a:cs typeface="IBM Plex Sans" panose="020B0503050000000000" pitchFamily="34" charset="77"/>
              </a:defRPr>
            </a:lvl1pPr>
          </a:lstStyle>
          <a:p>
            <a:fld id="{3D204B18-9485-D74D-B2B3-6C26E88E40BB}" type="datetime1">
              <a:rPr lang="en-AU" smtClean="0"/>
              <a:pPr/>
              <a:t>4/4/18</a:t>
            </a:fld>
            <a:endParaRPr lang="en-US"/>
          </a:p>
        </p:txBody>
      </p:sp>
      <p:sp>
        <p:nvSpPr>
          <p:cNvPr id="5" name="Footer Placeholder 4"/>
          <p:cNvSpPr>
            <a:spLocks noGrp="1"/>
          </p:cNvSpPr>
          <p:nvPr>
            <p:ph type="ftr" sz="quarter" idx="11"/>
          </p:nvPr>
        </p:nvSpPr>
        <p:spPr>
          <a:xfrm>
            <a:off x="2082800" y="6559550"/>
            <a:ext cx="4978400" cy="365125"/>
          </a:xfrm>
          <a:prstGeom prst="rect">
            <a:avLst/>
          </a:prstGeom>
        </p:spPr>
        <p:txBody>
          <a:bodyPr/>
          <a:lstStyle>
            <a:lvl1pPr>
              <a:defRPr lang="en-US" sz="1200" kern="1200" smtClean="0">
                <a:solidFill>
                  <a:schemeClr val="tx1">
                    <a:tint val="75000"/>
                  </a:schemeClr>
                </a:solidFill>
                <a:latin typeface="IBM Plex Sans" panose="020B0503050000000000" pitchFamily="34" charset="77"/>
              </a:defRPr>
            </a:lvl1pPr>
          </a:lstStyle>
          <a:p>
            <a:r>
              <a:rPr lang="en-AU" dirty="0"/>
              <a:t>SIT737 - Service Oriented Architecture</a:t>
            </a:r>
          </a:p>
        </p:txBody>
      </p:sp>
      <p:sp>
        <p:nvSpPr>
          <p:cNvPr id="6" name="Slide Number Placeholder 5"/>
          <p:cNvSpPr>
            <a:spLocks noGrp="1"/>
          </p:cNvSpPr>
          <p:nvPr>
            <p:ph type="sldNum" sz="quarter" idx="12"/>
          </p:nvPr>
        </p:nvSpPr>
        <p:spPr>
          <a:xfrm>
            <a:off x="6997700" y="6534150"/>
            <a:ext cx="2133600" cy="365125"/>
          </a:xfrm>
        </p:spPr>
        <p:txBody>
          <a:bodyPr/>
          <a:lstStyle>
            <a:lvl1pPr>
              <a:defRPr>
                <a:solidFill>
                  <a:srgbClr val="17375E"/>
                </a:solidFill>
                <a:latin typeface="IBM Plex Sans" panose="020B0503050000000000" pitchFamily="34" charset="77"/>
                <a:cs typeface="IBM Plex Sans" panose="020B0503050000000000" pitchFamily="34" charset="77"/>
              </a:defRPr>
            </a:lvl1pPr>
          </a:lstStyle>
          <a:p>
            <a:fld id="{BBE0A389-EB18-824A-A5ED-72ACC9A7FB5D}" type="slidenum">
              <a:rPr lang="en-US" smtClean="0"/>
              <a:pPr/>
              <a:t>‹#›</a:t>
            </a:fld>
            <a:endParaRPr lang="en-US"/>
          </a:p>
        </p:txBody>
      </p:sp>
      <p:pic>
        <p:nvPicPr>
          <p:cNvPr id="10" name="Picture 9">
            <a:extLst>
              <a:ext uri="{FF2B5EF4-FFF2-40B4-BE49-F238E27FC236}">
                <a16:creationId xmlns:a16="http://schemas.microsoft.com/office/drawing/2014/main" id="{2B79487F-DABC-1C4E-929E-DDCEBCACF93B}"/>
              </a:ext>
            </a:extLst>
          </p:cNvPr>
          <p:cNvPicPr>
            <a:picLocks noChangeAspect="1"/>
          </p:cNvPicPr>
          <p:nvPr userDrawn="1"/>
        </p:nvPicPr>
        <p:blipFill>
          <a:blip r:embed="rId2">
            <a:duotone>
              <a:schemeClr val="accent3">
                <a:shade val="45000"/>
                <a:satMod val="135000"/>
              </a:schemeClr>
              <a:prstClr val="white"/>
            </a:duotone>
          </a:blip>
          <a:stretch>
            <a:fillRect/>
          </a:stretch>
        </p:blipFill>
        <p:spPr>
          <a:xfrm>
            <a:off x="-197427" y="5235284"/>
            <a:ext cx="2654300" cy="1765300"/>
          </a:xfrm>
          <a:prstGeom prst="rect">
            <a:avLst/>
          </a:prstGeom>
        </p:spPr>
      </p:pic>
      <p:pic>
        <p:nvPicPr>
          <p:cNvPr id="11" name="Picture 10">
            <a:extLst>
              <a:ext uri="{FF2B5EF4-FFF2-40B4-BE49-F238E27FC236}">
                <a16:creationId xmlns:a16="http://schemas.microsoft.com/office/drawing/2014/main" id="{8569ACD9-A5D6-7246-9153-332424D1DFB9}"/>
              </a:ext>
            </a:extLst>
          </p:cNvPr>
          <p:cNvPicPr>
            <a:picLocks noChangeAspect="1"/>
          </p:cNvPicPr>
          <p:nvPr userDrawn="1"/>
        </p:nvPicPr>
        <p:blipFill>
          <a:blip r:embed="rId2">
            <a:duotone>
              <a:schemeClr val="accent2">
                <a:shade val="45000"/>
                <a:satMod val="135000"/>
              </a:schemeClr>
              <a:prstClr val="white"/>
            </a:duotone>
          </a:blip>
          <a:stretch>
            <a:fillRect/>
          </a:stretch>
        </p:blipFill>
        <p:spPr>
          <a:xfrm>
            <a:off x="1935018" y="5931646"/>
            <a:ext cx="2654300" cy="1765300"/>
          </a:xfrm>
          <a:prstGeom prst="rect">
            <a:avLst/>
          </a:prstGeom>
          <a:noFill/>
          <a:ln>
            <a:noFill/>
          </a:ln>
        </p:spPr>
      </p:pic>
    </p:spTree>
    <p:extLst>
      <p:ext uri="{BB962C8B-B14F-4D97-AF65-F5344CB8AC3E}">
        <p14:creationId xmlns:p14="http://schemas.microsoft.com/office/powerpoint/2010/main" val="132035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range">
    <p:bg>
      <p:bgPr>
        <a:solidFill>
          <a:srgbClr val="F18E19"/>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E6D1FFD-7685-0442-81AF-4C20023E1999}"/>
              </a:ext>
            </a:extLst>
          </p:cNvPr>
          <p:cNvSpPr txBox="1"/>
          <p:nvPr userDrawn="1"/>
        </p:nvSpPr>
        <p:spPr>
          <a:xfrm>
            <a:off x="362606" y="981756"/>
            <a:ext cx="8564224" cy="707886"/>
          </a:xfrm>
          <a:prstGeom prst="rect">
            <a:avLst/>
          </a:prstGeom>
          <a:noFill/>
        </p:spPr>
        <p:txBody>
          <a:bodyPr wrap="square" rtlCol="0">
            <a:spAutoFit/>
          </a:bodyPr>
          <a:lstStyle/>
          <a:p>
            <a:r>
              <a:rPr lang="en-US" sz="4000" dirty="0">
                <a:solidFill>
                  <a:schemeClr val="bg1"/>
                </a:solidFill>
                <a:latin typeface="IBM Plex Sans" charset="0"/>
                <a:ea typeface="IBM Plex Sans" charset="0"/>
                <a:cs typeface="IBM Plex Sans" charset="0"/>
              </a:rPr>
              <a:t>Service Oriented Architecture</a:t>
            </a:r>
            <a:endParaRPr lang="en-US" sz="5400" dirty="0"/>
          </a:p>
        </p:txBody>
      </p:sp>
      <p:sp>
        <p:nvSpPr>
          <p:cNvPr id="7" name="Title 1">
            <a:extLst>
              <a:ext uri="{FF2B5EF4-FFF2-40B4-BE49-F238E27FC236}">
                <a16:creationId xmlns:a16="http://schemas.microsoft.com/office/drawing/2014/main" id="{DBE8D73A-F4D6-9D4B-AFD2-7B6EBF6CFD32}"/>
              </a:ext>
            </a:extLst>
          </p:cNvPr>
          <p:cNvSpPr txBox="1">
            <a:spLocks/>
          </p:cNvSpPr>
          <p:nvPr userDrawn="1"/>
        </p:nvSpPr>
        <p:spPr>
          <a:xfrm>
            <a:off x="4644718" y="5760666"/>
            <a:ext cx="5772158" cy="10973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chemeClr val="bg1"/>
                </a:solidFill>
                <a:latin typeface="IBM Plex Sans" charset="0"/>
                <a:ea typeface="IBM Plex Sans" charset="0"/>
                <a:cs typeface="IBM Plex Sans" charset="0"/>
              </a:rPr>
              <a:t>Dr. </a:t>
            </a:r>
            <a:r>
              <a:rPr lang="en-US" sz="2800" b="1" dirty="0" err="1">
                <a:solidFill>
                  <a:schemeClr val="bg1"/>
                </a:solidFill>
                <a:latin typeface="IBM Plex Sans" charset="0"/>
                <a:ea typeface="IBM Plex Sans" charset="0"/>
                <a:cs typeface="IBM Plex Sans" charset="0"/>
              </a:rPr>
              <a:t>Alessio</a:t>
            </a:r>
            <a:r>
              <a:rPr lang="en-US" sz="2800" b="1" dirty="0">
                <a:solidFill>
                  <a:schemeClr val="bg1"/>
                </a:solidFill>
                <a:latin typeface="IBM Plex Sans" charset="0"/>
                <a:ea typeface="IBM Plex Sans" charset="0"/>
                <a:cs typeface="IBM Plex Sans" charset="0"/>
              </a:rPr>
              <a:t> </a:t>
            </a:r>
            <a:r>
              <a:rPr lang="en-US" sz="2800" b="1" dirty="0" err="1">
                <a:solidFill>
                  <a:schemeClr val="bg1"/>
                </a:solidFill>
                <a:latin typeface="IBM Plex Sans" charset="0"/>
                <a:ea typeface="IBM Plex Sans" charset="0"/>
                <a:cs typeface="IBM Plex Sans" charset="0"/>
              </a:rPr>
              <a:t>Bonti</a:t>
            </a:r>
            <a:endParaRPr lang="en-US" sz="2800" b="1" dirty="0">
              <a:solidFill>
                <a:schemeClr val="bg1"/>
              </a:solidFill>
              <a:latin typeface="IBM Plex Sans" charset="0"/>
              <a:ea typeface="IBM Plex Sans" charset="0"/>
              <a:cs typeface="IBM Plex Sans" charset="0"/>
            </a:endParaRPr>
          </a:p>
        </p:txBody>
      </p:sp>
      <p:sp>
        <p:nvSpPr>
          <p:cNvPr id="8" name="Title 1">
            <a:extLst>
              <a:ext uri="{FF2B5EF4-FFF2-40B4-BE49-F238E27FC236}">
                <a16:creationId xmlns:a16="http://schemas.microsoft.com/office/drawing/2014/main" id="{6719F46B-0087-294B-A82D-0080EE00BE8D}"/>
              </a:ext>
            </a:extLst>
          </p:cNvPr>
          <p:cNvSpPr txBox="1">
            <a:spLocks/>
          </p:cNvSpPr>
          <p:nvPr userDrawn="1"/>
        </p:nvSpPr>
        <p:spPr>
          <a:xfrm>
            <a:off x="3220113" y="3088557"/>
            <a:ext cx="5772158" cy="10973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800" b="1" dirty="0">
                <a:solidFill>
                  <a:schemeClr val="bg1"/>
                </a:solidFill>
                <a:latin typeface="IBM Plex Sans" charset="0"/>
                <a:ea typeface="IBM Plex Sans" charset="0"/>
                <a:cs typeface="IBM Plex Sans" charset="0"/>
              </a:rPr>
              <a:t>Lecture 4 </a:t>
            </a:r>
          </a:p>
        </p:txBody>
      </p:sp>
      <p:sp>
        <p:nvSpPr>
          <p:cNvPr id="9" name="Title 1">
            <a:extLst>
              <a:ext uri="{FF2B5EF4-FFF2-40B4-BE49-F238E27FC236}">
                <a16:creationId xmlns:a16="http://schemas.microsoft.com/office/drawing/2014/main" id="{3269B014-8517-FD48-8D43-735F61727479}"/>
              </a:ext>
            </a:extLst>
          </p:cNvPr>
          <p:cNvSpPr>
            <a:spLocks noGrp="1"/>
          </p:cNvSpPr>
          <p:nvPr>
            <p:ph type="ctrTitle"/>
          </p:nvPr>
        </p:nvSpPr>
        <p:spPr>
          <a:xfrm>
            <a:off x="1" y="2391909"/>
            <a:ext cx="9144000" cy="1097334"/>
          </a:xfrm>
          <a:noFill/>
        </p:spPr>
        <p:txBody>
          <a:bodyPr>
            <a:noAutofit/>
          </a:bodyPr>
          <a:lstStyle>
            <a:lvl1pPr algn="r">
              <a:defRPr b="1"/>
            </a:lvl1pPr>
          </a:lstStyle>
          <a:p>
            <a:r>
              <a:rPr lang="en-US" sz="5400" dirty="0">
                <a:solidFill>
                  <a:schemeClr val="bg1"/>
                </a:solidFill>
                <a:latin typeface="IBM Plex Sans" charset="0"/>
                <a:ea typeface="IBM Plex Sans" charset="0"/>
                <a:cs typeface="IBM Plex Sans" charset="0"/>
              </a:rPr>
              <a:t>Welcome to SIT737</a:t>
            </a:r>
            <a:endParaRPr lang="en-US" sz="5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793418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18D02C59-44FE-CA4C-9B44-803953B08DC2}" type="datetime1">
              <a:t>4/4/18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801574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49733948-84CB-0A42-B18D-2BDA462164BB}" type="datetime1">
              <a:t>4/4/18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7183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406DA35A-01F1-5C41-8445-2F93E6891C79}" type="datetime1">
              <a:t>4/4/18</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898419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8114F13D-EE5D-8144-917B-9E43E9142AC7}" type="datetime1">
              <a:t>4/4/18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23774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93662"/>
            <a:ext cx="9144000" cy="1143000"/>
          </a:xfrm>
          <a:prstGeom prst="rect">
            <a:avLst/>
          </a:prstGeom>
          <a:solidFill>
            <a:srgbClr val="FFFFFF">
              <a:alpha val="60000"/>
            </a:srgbClr>
          </a:solidFill>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lang="en-US" sz="1200" kern="1200" smtClean="0">
                <a:solidFill>
                  <a:schemeClr val="tx1">
                    <a:tint val="75000"/>
                  </a:schemeClr>
                </a:solidFill>
                <a:latin typeface="IBM Plex Sans" panose="020B0503050000000000" pitchFamily="34" charset="77"/>
                <a:ea typeface="+mn-ea"/>
                <a:cs typeface="+mn-cs"/>
              </a:defRPr>
            </a:lvl1pPr>
          </a:lstStyle>
          <a:p>
            <a:fld id="{807A9519-C3FE-AF43-986E-8BF7B168DE80}" type="datetime1">
              <a:rPr lang="en-AU" smtClean="0"/>
              <a:pPr/>
              <a:t>4/4/18</a:t>
            </a:fld>
            <a:endParaRPr lang="en-AU"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IBM Plex Sans" panose="020B0503050000000000" pitchFamily="34" charset="77"/>
              </a:defRPr>
            </a:lvl1pPr>
          </a:lstStyle>
          <a:p>
            <a:fld id="{BBE0A389-EB18-824A-A5ED-72ACC9A7FB5D}" type="slidenum">
              <a:rPr lang="en-AU" smtClean="0"/>
              <a:pPr/>
              <a:t>‹#›</a:t>
            </a:fld>
            <a:endParaRPr lang="en-AU"/>
          </a:p>
        </p:txBody>
      </p:sp>
      <p:sp>
        <p:nvSpPr>
          <p:cNvPr id="7" name="Footer Placeholder 4">
            <a:extLst>
              <a:ext uri="{FF2B5EF4-FFF2-40B4-BE49-F238E27FC236}">
                <a16:creationId xmlns:a16="http://schemas.microsoft.com/office/drawing/2014/main" id="{BF2B76F1-9E4C-B843-89FA-90E04D2DA62C}"/>
              </a:ext>
            </a:extLst>
          </p:cNvPr>
          <p:cNvSpPr>
            <a:spLocks noGrp="1"/>
          </p:cNvSpPr>
          <p:nvPr>
            <p:ph type="ftr" sz="quarter" idx="11"/>
          </p:nvPr>
        </p:nvSpPr>
        <p:spPr>
          <a:xfrm>
            <a:off x="2852529" y="6356350"/>
            <a:ext cx="3468757" cy="365125"/>
          </a:xfrm>
          <a:prstGeom prst="rect">
            <a:avLst/>
          </a:prstGeom>
        </p:spPr>
        <p:txBody>
          <a:bodyPr/>
          <a:lstStyle>
            <a:lvl1pPr marL="0" algn="l" defTabSz="457200" rtl="0" eaLnBrk="1" latinLnBrk="0" hangingPunct="1">
              <a:defRPr lang="en-AU" sz="1200" kern="1200" dirty="0" smtClean="0">
                <a:solidFill>
                  <a:schemeClr val="tx1">
                    <a:tint val="75000"/>
                  </a:schemeClr>
                </a:solidFill>
                <a:latin typeface="IBM Plex Sans" panose="020B0503050000000000" pitchFamily="34" charset="77"/>
                <a:ea typeface="+mn-ea"/>
                <a:cs typeface="+mn-cs"/>
              </a:defRPr>
            </a:lvl1pPr>
          </a:lstStyle>
          <a:p>
            <a:r>
              <a:rPr lang="en-US" sz="1200" kern="1200" dirty="0">
                <a:solidFill>
                  <a:schemeClr val="tx1">
                    <a:tint val="75000"/>
                  </a:schemeClr>
                </a:solidFill>
                <a:latin typeface="IBM Plex Sans" panose="020B0503050000000000" pitchFamily="34" charset="77"/>
                <a:ea typeface="+mn-ea"/>
                <a:cs typeface="+mn-cs"/>
              </a:rPr>
              <a:t>SIT737 - Service Oriented Architecture</a:t>
            </a:r>
            <a:endParaRPr lang="en-AU" dirty="0"/>
          </a:p>
        </p:txBody>
      </p:sp>
    </p:spTree>
    <p:extLst>
      <p:ext uri="{BB962C8B-B14F-4D97-AF65-F5344CB8AC3E}">
        <p14:creationId xmlns:p14="http://schemas.microsoft.com/office/powerpoint/2010/main" val="223993482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p:txStyles>
    <p:titleStyle>
      <a:lvl1pPr algn="ctr" defTabSz="457200" rtl="0" eaLnBrk="1" latinLnBrk="0" hangingPunct="1">
        <a:spcBef>
          <a:spcPct val="0"/>
        </a:spcBef>
        <a:buNone/>
        <a:defRPr sz="4400" kern="1200">
          <a:solidFill>
            <a:schemeClr val="tx1"/>
          </a:solidFill>
          <a:latin typeface="IBM Plex Sans" panose="020B0503050000000000" pitchFamily="34" charset="77"/>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IBM Plex Sans" panose="020B0503050000000000" pitchFamily="34" charset="77"/>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BM Plex Sans" panose="020B0503050000000000" pitchFamily="34" charset="77"/>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BM Plex Sans" panose="020B0503050000000000" pitchFamily="34" charset="77"/>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BM Plex Sans" panose="020B0503050000000000" pitchFamily="34" charset="77"/>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BM Plex Sans" panose="020B0503050000000000" pitchFamily="34"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1876B8-9A66-3944-89CF-4FE4CB9185CD}"/>
              </a:ext>
            </a:extLst>
          </p:cNvPr>
          <p:cNvSpPr>
            <a:spLocks noGrp="1"/>
          </p:cNvSpPr>
          <p:nvPr>
            <p:ph type="ctrTitle"/>
          </p:nvPr>
        </p:nvSpPr>
        <p:spPr>
          <a:xfrm>
            <a:off x="1" y="2391909"/>
            <a:ext cx="9144000" cy="1097334"/>
          </a:xfrm>
        </p:spPr>
        <p:txBody>
          <a:bodyPr/>
          <a:lstStyle/>
          <a:p>
            <a:r>
              <a:rPr lang="en-US" dirty="0">
                <a:solidFill>
                  <a:schemeClr val="bg1"/>
                </a:solidFill>
              </a:rPr>
              <a:t>Designing the right application</a:t>
            </a:r>
          </a:p>
        </p:txBody>
      </p:sp>
      <p:sp>
        <p:nvSpPr>
          <p:cNvPr id="6" name="Slide Number Placeholder 5">
            <a:extLst>
              <a:ext uri="{FF2B5EF4-FFF2-40B4-BE49-F238E27FC236}">
                <a16:creationId xmlns:a16="http://schemas.microsoft.com/office/drawing/2014/main" id="{911007C8-4282-A942-BC06-208EA6CDAD51}"/>
              </a:ext>
            </a:extLst>
          </p:cNvPr>
          <p:cNvSpPr>
            <a:spLocks noGrp="1"/>
          </p:cNvSpPr>
          <p:nvPr>
            <p:ph type="sldNum" sz="quarter" idx="4294967295"/>
          </p:nvPr>
        </p:nvSpPr>
        <p:spPr>
          <a:xfrm>
            <a:off x="7010400" y="6356350"/>
            <a:ext cx="2133600" cy="365125"/>
          </a:xfrm>
        </p:spPr>
        <p:txBody>
          <a:bodyPr/>
          <a:lstStyle/>
          <a:p>
            <a:fld id="{BBE0A389-EB18-824A-A5ED-72ACC9A7FB5D}" type="slidenum">
              <a:rPr lang="en-US" smtClean="0"/>
              <a:pPr/>
              <a:t>1</a:t>
            </a:fld>
            <a:endParaRPr lang="en-US"/>
          </a:p>
        </p:txBody>
      </p:sp>
    </p:spTree>
    <p:extLst>
      <p:ext uri="{BB962C8B-B14F-4D97-AF65-F5344CB8AC3E}">
        <p14:creationId xmlns:p14="http://schemas.microsoft.com/office/powerpoint/2010/main" val="2087836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Design thinking</a:t>
            </a:r>
          </a:p>
        </p:txBody>
      </p:sp>
      <p:sp>
        <p:nvSpPr>
          <p:cNvPr id="4" name="Date Placeholder 3"/>
          <p:cNvSpPr>
            <a:spLocks noGrp="1"/>
          </p:cNvSpPr>
          <p:nvPr>
            <p:ph type="dt" sz="half" idx="10"/>
          </p:nvPr>
        </p:nvSpPr>
        <p:spPr/>
        <p:txBody>
          <a:bodyPr/>
          <a:lstStyle/>
          <a:p>
            <a:fld id="{3D204B18-9485-D74D-B2B3-6C26E88E40BB}" type="datetime1">
              <a:rPr lang="en-AU"/>
              <a:pPr/>
              <a:t>4/4/18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10</a:t>
            </a:fld>
            <a:endParaRPr lang="en-US"/>
          </a:p>
        </p:txBody>
      </p:sp>
      <p:cxnSp>
        <p:nvCxnSpPr>
          <p:cNvPr id="8" name="Straight Connector 7"/>
          <p:cNvCxnSpPr/>
          <p:nvPr/>
        </p:nvCxnSpPr>
        <p:spPr>
          <a:xfrm>
            <a:off x="1938856" y="1680624"/>
            <a:ext cx="0" cy="46016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23519" y="1553624"/>
            <a:ext cx="7137417" cy="553998"/>
          </a:xfrm>
          <a:prstGeom prst="rect">
            <a:avLst/>
          </a:prstGeom>
          <a:noFill/>
        </p:spPr>
        <p:txBody>
          <a:bodyPr wrap="square" rtlCol="0">
            <a:spAutoFit/>
          </a:bodyPr>
          <a:lstStyle/>
          <a:p>
            <a:r>
              <a:rPr lang="en-US" sz="3000">
                <a:latin typeface="Abadi MT Condensed Light"/>
                <a:cs typeface="Abadi MT Condensed Light"/>
              </a:rPr>
              <a:t>What design should accomplish?</a:t>
            </a:r>
          </a:p>
        </p:txBody>
      </p:sp>
      <p:sp>
        <p:nvSpPr>
          <p:cNvPr id="11" name="TextBox 10"/>
          <p:cNvSpPr txBox="1"/>
          <p:nvPr/>
        </p:nvSpPr>
        <p:spPr>
          <a:xfrm>
            <a:off x="8452" y="1552485"/>
            <a:ext cx="1946163" cy="1077218"/>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DESIGN GOALS</a:t>
            </a:r>
            <a:endParaRPr lang="en-US" sz="3200">
              <a:solidFill>
                <a:schemeClr val="tx2">
                  <a:lumMod val="75000"/>
                </a:schemeClr>
              </a:solidFill>
              <a:latin typeface="Abadi MT Condensed Extra Bold"/>
              <a:cs typeface="Abadi MT Condensed Extra Bold"/>
            </a:endParaRPr>
          </a:p>
        </p:txBody>
      </p:sp>
      <p:grpSp>
        <p:nvGrpSpPr>
          <p:cNvPr id="14" name="Group 13"/>
          <p:cNvGrpSpPr/>
          <p:nvPr/>
        </p:nvGrpSpPr>
        <p:grpSpPr>
          <a:xfrm>
            <a:off x="427556" y="3121233"/>
            <a:ext cx="8733400" cy="2288968"/>
            <a:chOff x="427556" y="3121233"/>
            <a:chExt cx="8733400" cy="2288968"/>
          </a:xfrm>
        </p:grpSpPr>
        <p:sp>
          <p:nvSpPr>
            <p:cNvPr id="39" name="Rectangle 38"/>
            <p:cNvSpPr/>
            <p:nvPr/>
          </p:nvSpPr>
          <p:spPr>
            <a:xfrm>
              <a:off x="1026720" y="3225765"/>
              <a:ext cx="8117280" cy="2175968"/>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1946982" y="3805194"/>
              <a:ext cx="5038018" cy="1107996"/>
            </a:xfrm>
            <a:prstGeom prst="rect">
              <a:avLst/>
            </a:prstGeom>
            <a:noFill/>
          </p:spPr>
          <p:txBody>
            <a:bodyPr wrap="square" lIns="0" tIns="0" rIns="108000" bIns="0" rtlCol="0" anchor="t" anchorCtr="0">
              <a:spAutoFit/>
            </a:bodyPr>
            <a:lstStyle/>
            <a:p>
              <a:pPr marL="180000"/>
              <a:r>
                <a:rPr lang="en-US" i="1" dirty="0">
                  <a:solidFill>
                    <a:schemeClr val="accent6">
                      <a:lumMod val="50000"/>
                    </a:schemeClr>
                  </a:solidFill>
                  <a:latin typeface="Abadi MT Condensed Light"/>
                  <a:cs typeface="Abadi MT Condensed Light"/>
                </a:rPr>
                <a:t>Design should satisfy a need or something the USER wants to do. Therefore the user cannot be left out. Assuming a solution without knowing the users may often become something unwanted.</a:t>
              </a:r>
            </a:p>
          </p:txBody>
        </p:sp>
        <p:sp>
          <p:nvSpPr>
            <p:cNvPr id="33" name="Rectangle 32"/>
            <p:cNvSpPr/>
            <p:nvPr/>
          </p:nvSpPr>
          <p:spPr>
            <a:xfrm>
              <a:off x="427556" y="3225769"/>
              <a:ext cx="1517469" cy="2175964"/>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571499" y="3121233"/>
              <a:ext cx="1353413" cy="1200329"/>
            </a:xfrm>
            <a:prstGeom prst="rect">
              <a:avLst/>
            </a:prstGeom>
            <a:noFill/>
            <a:ln>
              <a:noFill/>
            </a:ln>
          </p:spPr>
          <p:txBody>
            <a:bodyPr wrap="square" lIns="0" rtlCol="0">
              <a:spAutoFit/>
            </a:bodyPr>
            <a:lstStyle/>
            <a:p>
              <a:pPr algn="r"/>
              <a:r>
                <a:rPr lang="en-US" sz="7200">
                  <a:solidFill>
                    <a:schemeClr val="accent6">
                      <a:lumMod val="20000"/>
                      <a:lumOff val="80000"/>
                    </a:schemeClr>
                  </a:solidFill>
                  <a:latin typeface="Arial Narrow"/>
                  <a:cs typeface="Arial Narrow"/>
                </a:rPr>
                <a:t>01</a:t>
              </a:r>
            </a:p>
          </p:txBody>
        </p:sp>
        <p:sp>
          <p:nvSpPr>
            <p:cNvPr id="30" name="TextBox 29"/>
            <p:cNvSpPr txBox="1"/>
            <p:nvPr/>
          </p:nvSpPr>
          <p:spPr>
            <a:xfrm>
              <a:off x="1930730" y="3347700"/>
              <a:ext cx="3454070" cy="369332"/>
            </a:xfrm>
            <a:prstGeom prst="rect">
              <a:avLst/>
            </a:prstGeom>
            <a:noFill/>
          </p:spPr>
          <p:txBody>
            <a:bodyPr wrap="square" lIns="0" tIns="0" rIns="108000" bIns="0" rtlCol="0" anchor="t" anchorCtr="0">
              <a:spAutoFit/>
            </a:bodyPr>
            <a:lstStyle/>
            <a:p>
              <a:pPr marL="180000"/>
              <a:r>
                <a:rPr lang="en-US" sz="2400" dirty="0">
                  <a:solidFill>
                    <a:srgbClr val="AB3E3E"/>
                  </a:solidFill>
                  <a:latin typeface="Abadi MT Condensed Light"/>
                  <a:cs typeface="Abadi MT Condensed Light"/>
                </a:rPr>
                <a:t>USER</a:t>
              </a:r>
              <a:r>
                <a:rPr lang="en-US" sz="2400" dirty="0">
                  <a:solidFill>
                    <a:schemeClr val="accent5">
                      <a:lumMod val="75000"/>
                    </a:schemeClr>
                  </a:solidFill>
                  <a:latin typeface="Abadi MT Condensed Light"/>
                  <a:cs typeface="Abadi MT Condensed Light"/>
                </a:rPr>
                <a:t> </a:t>
              </a:r>
              <a:r>
                <a:rPr lang="en-US" sz="2400" dirty="0">
                  <a:solidFill>
                    <a:srgbClr val="AB3E3E"/>
                  </a:solidFill>
                  <a:latin typeface="Abadi MT Condensed Light"/>
                  <a:cs typeface="Abadi MT Condensed Light"/>
                </a:rPr>
                <a:t>CENTERED</a:t>
              </a:r>
            </a:p>
          </p:txBody>
        </p:sp>
        <p:pic>
          <p:nvPicPr>
            <p:cNvPr id="43" name="Picture 42"/>
            <p:cNvPicPr>
              <a:picLocks noChangeAspect="1"/>
            </p:cNvPicPr>
            <p:nvPr/>
          </p:nvPicPr>
          <p:blipFill rotWithShape="1">
            <a:blip r:embed="rId2"/>
            <a:srcRect l="26315" r="15898"/>
            <a:stretch/>
          </p:blipFill>
          <p:spPr>
            <a:xfrm>
              <a:off x="7222088" y="3225277"/>
              <a:ext cx="1938868" cy="2184924"/>
            </a:xfrm>
            <a:prstGeom prst="rect">
              <a:avLst/>
            </a:prstGeom>
          </p:spPr>
        </p:pic>
      </p:grpSp>
    </p:spTree>
    <p:extLst>
      <p:ext uri="{BB962C8B-B14F-4D97-AF65-F5344CB8AC3E}">
        <p14:creationId xmlns:p14="http://schemas.microsoft.com/office/powerpoint/2010/main" val="412315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Design thinking</a:t>
            </a:r>
          </a:p>
        </p:txBody>
      </p:sp>
      <p:sp>
        <p:nvSpPr>
          <p:cNvPr id="4" name="Date Placeholder 3"/>
          <p:cNvSpPr>
            <a:spLocks noGrp="1"/>
          </p:cNvSpPr>
          <p:nvPr>
            <p:ph type="dt" sz="half" idx="10"/>
          </p:nvPr>
        </p:nvSpPr>
        <p:spPr/>
        <p:txBody>
          <a:bodyPr/>
          <a:lstStyle/>
          <a:p>
            <a:fld id="{3D204B18-9485-D74D-B2B3-6C26E88E40BB}" type="datetime1">
              <a:rPr lang="en-AU"/>
              <a:pPr/>
              <a:t>4/4/18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11</a:t>
            </a:fld>
            <a:endParaRPr lang="en-US"/>
          </a:p>
        </p:txBody>
      </p:sp>
      <p:cxnSp>
        <p:nvCxnSpPr>
          <p:cNvPr id="8" name="Straight Connector 7"/>
          <p:cNvCxnSpPr/>
          <p:nvPr/>
        </p:nvCxnSpPr>
        <p:spPr>
          <a:xfrm>
            <a:off x="1938856" y="1680624"/>
            <a:ext cx="0" cy="46016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23519" y="1553624"/>
            <a:ext cx="7137417" cy="553998"/>
          </a:xfrm>
          <a:prstGeom prst="rect">
            <a:avLst/>
          </a:prstGeom>
          <a:noFill/>
        </p:spPr>
        <p:txBody>
          <a:bodyPr wrap="square" rtlCol="0">
            <a:spAutoFit/>
          </a:bodyPr>
          <a:lstStyle/>
          <a:p>
            <a:r>
              <a:rPr lang="en-US" sz="3000">
                <a:latin typeface="Abadi MT Condensed Light"/>
                <a:cs typeface="Abadi MT Condensed Light"/>
              </a:rPr>
              <a:t>What design should accomplish?</a:t>
            </a:r>
          </a:p>
        </p:txBody>
      </p:sp>
      <p:sp>
        <p:nvSpPr>
          <p:cNvPr id="11" name="TextBox 10"/>
          <p:cNvSpPr txBox="1"/>
          <p:nvPr/>
        </p:nvSpPr>
        <p:spPr>
          <a:xfrm>
            <a:off x="8452" y="1552485"/>
            <a:ext cx="1946163" cy="1077218"/>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DESIGN GOALS</a:t>
            </a:r>
            <a:endParaRPr lang="en-US" sz="3200">
              <a:solidFill>
                <a:schemeClr val="tx2">
                  <a:lumMod val="75000"/>
                </a:schemeClr>
              </a:solidFill>
              <a:latin typeface="Abadi MT Condensed Extra Bold"/>
              <a:cs typeface="Abadi MT Condensed Extra Bold"/>
            </a:endParaRPr>
          </a:p>
        </p:txBody>
      </p:sp>
      <p:grpSp>
        <p:nvGrpSpPr>
          <p:cNvPr id="3" name="Group 2"/>
          <p:cNvGrpSpPr/>
          <p:nvPr/>
        </p:nvGrpSpPr>
        <p:grpSpPr>
          <a:xfrm>
            <a:off x="427556" y="3121233"/>
            <a:ext cx="8716445" cy="2280500"/>
            <a:chOff x="427556" y="3121233"/>
            <a:chExt cx="8716445" cy="2280500"/>
          </a:xfrm>
        </p:grpSpPr>
        <p:sp>
          <p:nvSpPr>
            <p:cNvPr id="39" name="Rectangle 38"/>
            <p:cNvSpPr/>
            <p:nvPr/>
          </p:nvSpPr>
          <p:spPr>
            <a:xfrm>
              <a:off x="1921934" y="3225765"/>
              <a:ext cx="7222067" cy="2175968"/>
            </a:xfrm>
            <a:prstGeom prst="rect">
              <a:avLst/>
            </a:prstGeom>
            <a:solidFill>
              <a:schemeClr val="accent5">
                <a:lumMod val="40000"/>
                <a:lumOff val="6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1946982" y="3805194"/>
              <a:ext cx="5038019" cy="830997"/>
            </a:xfrm>
            <a:prstGeom prst="rect">
              <a:avLst/>
            </a:prstGeom>
            <a:noFill/>
          </p:spPr>
          <p:txBody>
            <a:bodyPr wrap="square" lIns="108000" tIns="0" rIns="108000" bIns="0" rtlCol="0" anchor="t" anchorCtr="0">
              <a:spAutoFit/>
            </a:bodyPr>
            <a:lstStyle>
              <a:defPPr>
                <a:defRPr lang="en-US"/>
              </a:defPPr>
              <a:lvl1pPr>
                <a:defRPr sz="1600" i="1">
                  <a:solidFill>
                    <a:schemeClr val="accent1">
                      <a:lumMod val="75000"/>
                    </a:schemeClr>
                  </a:solidFill>
                  <a:latin typeface="Abadi MT Condensed Light"/>
                  <a:cs typeface="Abadi MT Condensed Light"/>
                </a:defRPr>
              </a:lvl1pPr>
            </a:lstStyle>
            <a:p>
              <a:r>
                <a:rPr lang="en-US" sz="1800" dirty="0">
                  <a:solidFill>
                    <a:schemeClr val="accent5">
                      <a:lumMod val="75000"/>
                    </a:schemeClr>
                  </a:solidFill>
                </a:rPr>
                <a:t>People</a:t>
              </a:r>
              <a:r>
                <a:rPr lang="en-US" sz="1800" dirty="0"/>
                <a:t> </a:t>
              </a:r>
              <a:r>
                <a:rPr lang="en-US" sz="1800" dirty="0">
                  <a:solidFill>
                    <a:schemeClr val="accent5">
                      <a:lumMod val="75000"/>
                    </a:schemeClr>
                  </a:solidFill>
                </a:rPr>
                <a:t>are different, culturally and behavior wise, therefore there is no one good solution for everyone. Everyone has different feelings. People should be HAPPY!</a:t>
              </a:r>
            </a:p>
          </p:txBody>
        </p:sp>
        <p:sp>
          <p:nvSpPr>
            <p:cNvPr id="33" name="Rectangle 32"/>
            <p:cNvSpPr/>
            <p:nvPr/>
          </p:nvSpPr>
          <p:spPr>
            <a:xfrm>
              <a:off x="427556" y="3225769"/>
              <a:ext cx="1517469" cy="2175964"/>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571499" y="3121233"/>
              <a:ext cx="1353413" cy="1200329"/>
            </a:xfrm>
            <a:prstGeom prst="rect">
              <a:avLst/>
            </a:prstGeom>
            <a:noFill/>
            <a:ln>
              <a:noFill/>
            </a:ln>
          </p:spPr>
          <p:txBody>
            <a:bodyPr wrap="square" lIns="0" rtlCol="0">
              <a:spAutoFit/>
            </a:bodyPr>
            <a:lstStyle/>
            <a:p>
              <a:pPr algn="r"/>
              <a:r>
                <a:rPr lang="en-US" sz="7200">
                  <a:solidFill>
                    <a:schemeClr val="accent5">
                      <a:lumMod val="20000"/>
                      <a:lumOff val="80000"/>
                    </a:schemeClr>
                  </a:solidFill>
                  <a:latin typeface="Arial Narrow"/>
                  <a:cs typeface="Arial Narrow"/>
                </a:rPr>
                <a:t>02</a:t>
              </a:r>
            </a:p>
          </p:txBody>
        </p:sp>
        <p:sp>
          <p:nvSpPr>
            <p:cNvPr id="30" name="TextBox 29"/>
            <p:cNvSpPr txBox="1"/>
            <p:nvPr/>
          </p:nvSpPr>
          <p:spPr>
            <a:xfrm>
              <a:off x="1888395" y="3347700"/>
              <a:ext cx="3454070" cy="369332"/>
            </a:xfrm>
            <a:prstGeom prst="rect">
              <a:avLst/>
            </a:prstGeom>
            <a:noFill/>
          </p:spPr>
          <p:txBody>
            <a:bodyPr wrap="square" lIns="0" tIns="0" rIns="108000" bIns="0" rtlCol="0" anchor="t" anchorCtr="0">
              <a:spAutoFit/>
            </a:bodyPr>
            <a:lstStyle>
              <a:defPPr>
                <a:defRPr lang="en-US"/>
              </a:defPPr>
              <a:lvl1pPr marL="180000">
                <a:defRPr sz="2400">
                  <a:solidFill>
                    <a:schemeClr val="accent1">
                      <a:lumMod val="75000"/>
                    </a:schemeClr>
                  </a:solidFill>
                  <a:latin typeface="Abadi MT Condensed Light"/>
                  <a:cs typeface="Abadi MT Condensed Light"/>
                </a:defRPr>
              </a:lvl1pPr>
            </a:lstStyle>
            <a:p>
              <a:r>
                <a:rPr lang="en-US" dirty="0">
                  <a:solidFill>
                    <a:schemeClr val="accent5">
                      <a:lumMod val="75000"/>
                    </a:schemeClr>
                  </a:solidFill>
                </a:rPr>
                <a:t>USER SATISFACTION</a:t>
              </a:r>
            </a:p>
          </p:txBody>
        </p:sp>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063" y="3272087"/>
              <a:ext cx="2099756" cy="2099756"/>
            </a:xfrm>
            <a:prstGeom prst="rect">
              <a:avLst/>
            </a:prstGeom>
          </p:spPr>
        </p:pic>
      </p:grpSp>
    </p:spTree>
    <p:extLst>
      <p:ext uri="{BB962C8B-B14F-4D97-AF65-F5344CB8AC3E}">
        <p14:creationId xmlns:p14="http://schemas.microsoft.com/office/powerpoint/2010/main" val="2611938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Design thinking</a:t>
            </a:r>
          </a:p>
        </p:txBody>
      </p:sp>
      <p:sp>
        <p:nvSpPr>
          <p:cNvPr id="4" name="Date Placeholder 3"/>
          <p:cNvSpPr>
            <a:spLocks noGrp="1"/>
          </p:cNvSpPr>
          <p:nvPr>
            <p:ph type="dt" sz="half" idx="10"/>
          </p:nvPr>
        </p:nvSpPr>
        <p:spPr/>
        <p:txBody>
          <a:bodyPr/>
          <a:lstStyle/>
          <a:p>
            <a:fld id="{3D204B18-9485-D74D-B2B3-6C26E88E40BB}" type="datetime1">
              <a:rPr lang="en-AU"/>
              <a:pPr/>
              <a:t>4/4/18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12</a:t>
            </a:fld>
            <a:endParaRPr lang="en-US"/>
          </a:p>
        </p:txBody>
      </p:sp>
      <p:cxnSp>
        <p:nvCxnSpPr>
          <p:cNvPr id="8" name="Straight Connector 7"/>
          <p:cNvCxnSpPr/>
          <p:nvPr/>
        </p:nvCxnSpPr>
        <p:spPr>
          <a:xfrm>
            <a:off x="1938856" y="1680624"/>
            <a:ext cx="0" cy="46016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23519" y="1553624"/>
            <a:ext cx="7137417" cy="553998"/>
          </a:xfrm>
          <a:prstGeom prst="rect">
            <a:avLst/>
          </a:prstGeom>
          <a:noFill/>
        </p:spPr>
        <p:txBody>
          <a:bodyPr wrap="square" rtlCol="0">
            <a:spAutoFit/>
          </a:bodyPr>
          <a:lstStyle/>
          <a:p>
            <a:r>
              <a:rPr lang="en-US" sz="3000">
                <a:latin typeface="Abadi MT Condensed Light"/>
                <a:cs typeface="Abadi MT Condensed Light"/>
              </a:rPr>
              <a:t>What design should accomplish?</a:t>
            </a:r>
          </a:p>
        </p:txBody>
      </p:sp>
      <p:sp>
        <p:nvSpPr>
          <p:cNvPr id="11" name="TextBox 10"/>
          <p:cNvSpPr txBox="1"/>
          <p:nvPr/>
        </p:nvSpPr>
        <p:spPr>
          <a:xfrm>
            <a:off x="8452" y="1552485"/>
            <a:ext cx="1946163" cy="1077218"/>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DESIGN GOALS</a:t>
            </a:r>
            <a:endParaRPr lang="en-US" sz="3200">
              <a:solidFill>
                <a:schemeClr val="tx2">
                  <a:lumMod val="75000"/>
                </a:schemeClr>
              </a:solidFill>
              <a:latin typeface="Abadi MT Condensed Extra Bold"/>
              <a:cs typeface="Abadi MT Condensed Extra Bold"/>
            </a:endParaRPr>
          </a:p>
        </p:txBody>
      </p:sp>
      <p:grpSp>
        <p:nvGrpSpPr>
          <p:cNvPr id="9" name="Group 8"/>
          <p:cNvGrpSpPr/>
          <p:nvPr/>
        </p:nvGrpSpPr>
        <p:grpSpPr>
          <a:xfrm>
            <a:off x="427556" y="3121233"/>
            <a:ext cx="8716445" cy="2284211"/>
            <a:chOff x="427556" y="3121233"/>
            <a:chExt cx="8716445" cy="2284211"/>
          </a:xfrm>
        </p:grpSpPr>
        <p:sp>
          <p:nvSpPr>
            <p:cNvPr id="39" name="Rectangle 38"/>
            <p:cNvSpPr/>
            <p:nvPr/>
          </p:nvSpPr>
          <p:spPr>
            <a:xfrm>
              <a:off x="1921934" y="3225765"/>
              <a:ext cx="7222067" cy="2175968"/>
            </a:xfrm>
            <a:prstGeom prst="rect">
              <a:avLst/>
            </a:prstGeom>
            <a:solidFill>
              <a:schemeClr val="tx2">
                <a:lumMod val="20000"/>
                <a:lumOff val="8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1946982" y="3805194"/>
              <a:ext cx="4792485" cy="830997"/>
            </a:xfrm>
            <a:prstGeom prst="rect">
              <a:avLst/>
            </a:prstGeom>
            <a:noFill/>
          </p:spPr>
          <p:txBody>
            <a:bodyPr wrap="square" lIns="108000" tIns="0" rIns="108000" bIns="0" rtlCol="0" anchor="t" anchorCtr="0">
              <a:spAutoFit/>
            </a:bodyPr>
            <a:lstStyle>
              <a:defPPr>
                <a:defRPr lang="en-US"/>
              </a:defPPr>
              <a:lvl1pPr>
                <a:defRPr sz="1600" i="1">
                  <a:solidFill>
                    <a:schemeClr val="accent1">
                      <a:lumMod val="75000"/>
                    </a:schemeClr>
                  </a:solidFill>
                  <a:latin typeface="Abadi MT Condensed Light"/>
                  <a:cs typeface="Abadi MT Condensed Light"/>
                </a:defRPr>
              </a:lvl1pPr>
            </a:lstStyle>
            <a:p>
              <a:r>
                <a:rPr lang="en-US" sz="1800" dirty="0">
                  <a:solidFill>
                    <a:schemeClr val="tx2"/>
                  </a:solidFill>
                </a:rPr>
                <a:t>Solving problems is about great ideas, before thinking it is too </a:t>
              </a:r>
              <a:r>
                <a:rPr lang="en-US" sz="1800" dirty="0"/>
                <a:t>difficult</a:t>
              </a:r>
              <a:r>
                <a:rPr lang="en-US" sz="1800" dirty="0">
                  <a:solidFill>
                    <a:schemeClr val="tx2"/>
                  </a:solidFill>
                </a:rPr>
                <a:t>, you should try to envision it, if you can envision it, perhaps it is not so impossible to build it!</a:t>
              </a:r>
            </a:p>
          </p:txBody>
        </p:sp>
        <p:sp>
          <p:nvSpPr>
            <p:cNvPr id="33" name="Rectangle 32"/>
            <p:cNvSpPr/>
            <p:nvPr/>
          </p:nvSpPr>
          <p:spPr>
            <a:xfrm>
              <a:off x="427556" y="3225769"/>
              <a:ext cx="1517469" cy="2175964"/>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571499" y="3121233"/>
              <a:ext cx="1353413" cy="1200329"/>
            </a:xfrm>
            <a:prstGeom prst="rect">
              <a:avLst/>
            </a:prstGeom>
            <a:noFill/>
            <a:ln>
              <a:noFill/>
            </a:ln>
          </p:spPr>
          <p:txBody>
            <a:bodyPr wrap="square" lIns="0" rtlCol="0">
              <a:spAutoFit/>
            </a:bodyPr>
            <a:lstStyle/>
            <a:p>
              <a:pPr algn="r"/>
              <a:r>
                <a:rPr lang="en-US" sz="7200">
                  <a:solidFill>
                    <a:schemeClr val="accent1">
                      <a:lumMod val="20000"/>
                      <a:lumOff val="80000"/>
                    </a:schemeClr>
                  </a:solidFill>
                  <a:latin typeface="Arial Narrow"/>
                  <a:cs typeface="Arial Narrow"/>
                </a:rPr>
                <a:t>03</a:t>
              </a:r>
            </a:p>
          </p:txBody>
        </p:sp>
        <p:sp>
          <p:nvSpPr>
            <p:cNvPr id="30" name="TextBox 29"/>
            <p:cNvSpPr txBox="1"/>
            <p:nvPr/>
          </p:nvSpPr>
          <p:spPr>
            <a:xfrm>
              <a:off x="1888395" y="3347700"/>
              <a:ext cx="3454070" cy="369332"/>
            </a:xfrm>
            <a:prstGeom prst="rect">
              <a:avLst/>
            </a:prstGeom>
            <a:noFill/>
          </p:spPr>
          <p:txBody>
            <a:bodyPr wrap="square" lIns="0" tIns="0" rIns="108000" bIns="0" rtlCol="0" anchor="t" anchorCtr="0">
              <a:spAutoFit/>
            </a:bodyPr>
            <a:lstStyle>
              <a:defPPr>
                <a:defRPr lang="en-US"/>
              </a:defPPr>
              <a:lvl1pPr marL="180000">
                <a:defRPr sz="2400">
                  <a:solidFill>
                    <a:schemeClr val="accent1">
                      <a:lumMod val="75000"/>
                    </a:schemeClr>
                  </a:solidFill>
                  <a:latin typeface="Abadi MT Condensed Light"/>
                  <a:cs typeface="Abadi MT Condensed Light"/>
                </a:defRPr>
              </a:lvl1pPr>
            </a:lstStyle>
            <a:p>
              <a:r>
                <a:rPr lang="en-US" dirty="0"/>
                <a:t>FOSTER</a:t>
              </a:r>
              <a:r>
                <a:rPr lang="en-US" dirty="0">
                  <a:solidFill>
                    <a:schemeClr val="tx2"/>
                  </a:solidFill>
                </a:rPr>
                <a:t> CREATIVITY</a:t>
              </a:r>
            </a:p>
          </p:txBody>
        </p:sp>
        <p:pic>
          <p:nvPicPr>
            <p:cNvPr id="16" name="Picture 15"/>
            <p:cNvPicPr>
              <a:picLocks noChangeAspect="1"/>
            </p:cNvPicPr>
            <p:nvPr/>
          </p:nvPicPr>
          <p:blipFill>
            <a:blip r:embed="rId2"/>
            <a:stretch>
              <a:fillRect/>
            </a:stretch>
          </p:blipFill>
          <p:spPr>
            <a:xfrm>
              <a:off x="6968066" y="3229511"/>
              <a:ext cx="2175933" cy="2175933"/>
            </a:xfrm>
            <a:prstGeom prst="rect">
              <a:avLst/>
            </a:prstGeom>
            <a:solidFill>
              <a:schemeClr val="accent1">
                <a:lumMod val="75000"/>
                <a:alpha val="80000"/>
              </a:schemeClr>
            </a:solidFill>
            <a:ln>
              <a:noFill/>
            </a:ln>
            <a:effectLst/>
          </p:spPr>
        </p:pic>
      </p:grpSp>
    </p:spTree>
    <p:extLst>
      <p:ext uri="{BB962C8B-B14F-4D97-AF65-F5344CB8AC3E}">
        <p14:creationId xmlns:p14="http://schemas.microsoft.com/office/powerpoint/2010/main" val="222865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Design thinking</a:t>
            </a:r>
          </a:p>
        </p:txBody>
      </p:sp>
      <p:sp>
        <p:nvSpPr>
          <p:cNvPr id="4" name="Date Placeholder 3"/>
          <p:cNvSpPr>
            <a:spLocks noGrp="1"/>
          </p:cNvSpPr>
          <p:nvPr>
            <p:ph type="dt" sz="half" idx="10"/>
          </p:nvPr>
        </p:nvSpPr>
        <p:spPr/>
        <p:txBody>
          <a:bodyPr/>
          <a:lstStyle/>
          <a:p>
            <a:fld id="{3D204B18-9485-D74D-B2B3-6C26E88E40BB}" type="datetime1">
              <a:rPr lang="en-AU"/>
              <a:pPr/>
              <a:t>4/4/18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13</a:t>
            </a:fld>
            <a:endParaRPr lang="en-US"/>
          </a:p>
        </p:txBody>
      </p:sp>
      <p:cxnSp>
        <p:nvCxnSpPr>
          <p:cNvPr id="8" name="Straight Connector 7"/>
          <p:cNvCxnSpPr/>
          <p:nvPr/>
        </p:nvCxnSpPr>
        <p:spPr>
          <a:xfrm>
            <a:off x="1938856" y="1680624"/>
            <a:ext cx="0" cy="46016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23519" y="1553624"/>
            <a:ext cx="7137417" cy="553998"/>
          </a:xfrm>
          <a:prstGeom prst="rect">
            <a:avLst/>
          </a:prstGeom>
          <a:noFill/>
        </p:spPr>
        <p:txBody>
          <a:bodyPr wrap="square" rtlCol="0">
            <a:spAutoFit/>
          </a:bodyPr>
          <a:lstStyle/>
          <a:p>
            <a:r>
              <a:rPr lang="en-US" sz="3000">
                <a:latin typeface="Abadi MT Condensed Light"/>
                <a:cs typeface="Abadi MT Condensed Light"/>
              </a:rPr>
              <a:t>What design should accomplish?</a:t>
            </a:r>
          </a:p>
        </p:txBody>
      </p:sp>
      <p:sp>
        <p:nvSpPr>
          <p:cNvPr id="11" name="TextBox 10"/>
          <p:cNvSpPr txBox="1"/>
          <p:nvPr/>
        </p:nvSpPr>
        <p:spPr>
          <a:xfrm>
            <a:off x="8452" y="1552485"/>
            <a:ext cx="1946163" cy="1077218"/>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DESIGN GOALS</a:t>
            </a:r>
            <a:endParaRPr lang="en-US" sz="3200">
              <a:solidFill>
                <a:schemeClr val="tx2">
                  <a:lumMod val="75000"/>
                </a:schemeClr>
              </a:solidFill>
              <a:latin typeface="Abadi MT Condensed Extra Bold"/>
              <a:cs typeface="Abadi MT Condensed Extra Bold"/>
            </a:endParaRPr>
          </a:p>
        </p:txBody>
      </p:sp>
      <p:grpSp>
        <p:nvGrpSpPr>
          <p:cNvPr id="42" name="Group 41"/>
          <p:cNvGrpSpPr/>
          <p:nvPr/>
        </p:nvGrpSpPr>
        <p:grpSpPr>
          <a:xfrm>
            <a:off x="419101" y="2861684"/>
            <a:ext cx="8724900" cy="3310516"/>
            <a:chOff x="419101" y="2861684"/>
            <a:chExt cx="8724900" cy="3310516"/>
          </a:xfrm>
        </p:grpSpPr>
        <p:sp>
          <p:nvSpPr>
            <p:cNvPr id="39" name="Rectangle 38"/>
            <p:cNvSpPr/>
            <p:nvPr/>
          </p:nvSpPr>
          <p:spPr>
            <a:xfrm>
              <a:off x="1921934" y="2861684"/>
              <a:ext cx="7222067" cy="3310516"/>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1946981" y="3441113"/>
              <a:ext cx="7129285" cy="276999"/>
            </a:xfrm>
            <a:prstGeom prst="rect">
              <a:avLst/>
            </a:prstGeom>
            <a:noFill/>
          </p:spPr>
          <p:txBody>
            <a:bodyPr wrap="square" lIns="108000" tIns="0" rIns="108000" bIns="0" rtlCol="0" anchor="t" anchorCtr="0">
              <a:spAutoFit/>
            </a:bodyPr>
            <a:lstStyle>
              <a:defPPr>
                <a:defRPr lang="en-US"/>
              </a:defPPr>
              <a:lvl1pPr>
                <a:defRPr sz="1600" i="1">
                  <a:solidFill>
                    <a:schemeClr val="accent1">
                      <a:lumMod val="75000"/>
                    </a:schemeClr>
                  </a:solidFill>
                  <a:latin typeface="Abadi MT Condensed Light"/>
                  <a:cs typeface="Abadi MT Condensed Light"/>
                </a:defRPr>
              </a:lvl1pPr>
            </a:lstStyle>
            <a:p>
              <a:r>
                <a:rPr lang="en-US" sz="1800" dirty="0">
                  <a:solidFill>
                    <a:schemeClr val="accent4"/>
                  </a:solidFill>
                </a:rPr>
                <a:t>Build something the USER wants in order to make him HAPPY and build it with CREATIVITY!</a:t>
              </a:r>
            </a:p>
          </p:txBody>
        </p:sp>
        <p:sp>
          <p:nvSpPr>
            <p:cNvPr id="33" name="Rectangle 32"/>
            <p:cNvSpPr/>
            <p:nvPr/>
          </p:nvSpPr>
          <p:spPr>
            <a:xfrm>
              <a:off x="427556" y="2861688"/>
              <a:ext cx="1517469" cy="3310512"/>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419101" y="2918025"/>
              <a:ext cx="1505812" cy="830997"/>
            </a:xfrm>
            <a:prstGeom prst="rect">
              <a:avLst/>
            </a:prstGeom>
            <a:noFill/>
            <a:ln>
              <a:noFill/>
            </a:ln>
          </p:spPr>
          <p:txBody>
            <a:bodyPr wrap="square" lIns="0" rtlCol="0">
              <a:spAutoFit/>
            </a:bodyPr>
            <a:lstStyle/>
            <a:p>
              <a:pPr algn="r"/>
              <a:r>
                <a:rPr lang="en-US" sz="2400">
                  <a:solidFill>
                    <a:schemeClr val="accent4">
                      <a:lumMod val="20000"/>
                      <a:lumOff val="80000"/>
                    </a:schemeClr>
                  </a:solidFill>
                  <a:latin typeface="Abadi MT Condensed Extra Bold"/>
                  <a:cs typeface="Abadi MT Condensed Extra Bold"/>
                </a:rPr>
                <a:t>FOCUS POINT</a:t>
              </a:r>
            </a:p>
          </p:txBody>
        </p:sp>
        <p:sp>
          <p:nvSpPr>
            <p:cNvPr id="30" name="TextBox 29"/>
            <p:cNvSpPr txBox="1"/>
            <p:nvPr/>
          </p:nvSpPr>
          <p:spPr>
            <a:xfrm>
              <a:off x="1888395" y="2983619"/>
              <a:ext cx="3454070" cy="369332"/>
            </a:xfrm>
            <a:prstGeom prst="rect">
              <a:avLst/>
            </a:prstGeom>
            <a:noFill/>
          </p:spPr>
          <p:txBody>
            <a:bodyPr wrap="square" lIns="0" tIns="0" rIns="108000" bIns="0" rtlCol="0" anchor="t" anchorCtr="0">
              <a:spAutoFit/>
            </a:bodyPr>
            <a:lstStyle>
              <a:defPPr>
                <a:defRPr lang="en-US"/>
              </a:defPPr>
              <a:lvl1pPr marL="180000">
                <a:defRPr sz="2400">
                  <a:solidFill>
                    <a:schemeClr val="accent1">
                      <a:lumMod val="75000"/>
                    </a:schemeClr>
                  </a:solidFill>
                  <a:latin typeface="Abadi MT Condensed Light"/>
                  <a:cs typeface="Abadi MT Condensed Light"/>
                </a:defRPr>
              </a:lvl1pPr>
            </a:lstStyle>
            <a:p>
              <a:r>
                <a:rPr lang="en-US" dirty="0">
                  <a:solidFill>
                    <a:schemeClr val="accent4"/>
                  </a:solidFill>
                </a:rPr>
                <a:t>IN SUMMARY …</a:t>
              </a:r>
            </a:p>
          </p:txBody>
        </p:sp>
      </p:grpSp>
      <p:pic>
        <p:nvPicPr>
          <p:cNvPr id="16" name="Picture 15"/>
          <p:cNvPicPr>
            <a:picLocks noChangeAspect="1"/>
          </p:cNvPicPr>
          <p:nvPr/>
        </p:nvPicPr>
        <p:blipFill>
          <a:blip r:embed="rId2"/>
          <a:stretch>
            <a:fillRect/>
          </a:stretch>
        </p:blipFill>
        <p:spPr>
          <a:xfrm>
            <a:off x="7145895" y="4440233"/>
            <a:ext cx="1515533" cy="1515533"/>
          </a:xfrm>
          <a:prstGeom prst="rect">
            <a:avLst/>
          </a:prstGeom>
        </p:spPr>
      </p:pic>
      <p:pic>
        <p:nvPicPr>
          <p:cNvPr id="17" name="Picture 16"/>
          <p:cNvPicPr>
            <a:picLocks noChangeAspect="1"/>
          </p:cNvPicPr>
          <p:nvPr/>
        </p:nvPicPr>
        <p:blipFill rotWithShape="1">
          <a:blip r:embed="rId3"/>
          <a:srcRect l="26315" r="15898"/>
          <a:stretch/>
        </p:blipFill>
        <p:spPr>
          <a:xfrm>
            <a:off x="2421489" y="4435054"/>
            <a:ext cx="1346179" cy="1517019"/>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21" y="4440511"/>
            <a:ext cx="1515537" cy="1515537"/>
          </a:xfrm>
          <a:prstGeom prst="rect">
            <a:avLst/>
          </a:prstGeom>
        </p:spPr>
      </p:pic>
      <p:grpSp>
        <p:nvGrpSpPr>
          <p:cNvPr id="32" name="Group 31"/>
          <p:cNvGrpSpPr/>
          <p:nvPr/>
        </p:nvGrpSpPr>
        <p:grpSpPr>
          <a:xfrm>
            <a:off x="2421466" y="3725333"/>
            <a:ext cx="1625600" cy="635006"/>
            <a:chOff x="2421466" y="3725333"/>
            <a:chExt cx="1625600" cy="635006"/>
          </a:xfrm>
        </p:grpSpPr>
        <p:cxnSp>
          <p:nvCxnSpPr>
            <p:cNvPr id="12" name="Straight Connector 11"/>
            <p:cNvCxnSpPr/>
            <p:nvPr/>
          </p:nvCxnSpPr>
          <p:spPr>
            <a:xfrm>
              <a:off x="3640666" y="3725333"/>
              <a:ext cx="406400" cy="0"/>
            </a:xfrm>
            <a:prstGeom prst="line">
              <a:avLst/>
            </a:prstGeom>
            <a:ln w="3175" cmpd="sng">
              <a:solidFill>
                <a:schemeClr val="accent4">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421466" y="4360339"/>
              <a:ext cx="1346201" cy="0"/>
            </a:xfrm>
            <a:prstGeom prst="line">
              <a:avLst/>
            </a:prstGeom>
            <a:ln w="3175" cmpd="sng">
              <a:solidFill>
                <a:schemeClr val="accent4">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73400" y="3725333"/>
              <a:ext cx="753533" cy="635000"/>
            </a:xfrm>
            <a:prstGeom prst="line">
              <a:avLst/>
            </a:prstGeom>
            <a:ln w="3175" cmpd="sng">
              <a:solidFill>
                <a:schemeClr val="accent4">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4775199" y="3716866"/>
            <a:ext cx="1972734" cy="643473"/>
            <a:chOff x="4775199" y="3716866"/>
            <a:chExt cx="1972734" cy="643473"/>
          </a:xfrm>
        </p:grpSpPr>
        <p:cxnSp>
          <p:nvCxnSpPr>
            <p:cNvPr id="21" name="Straight Connector 20"/>
            <p:cNvCxnSpPr/>
            <p:nvPr/>
          </p:nvCxnSpPr>
          <p:spPr>
            <a:xfrm>
              <a:off x="6231466" y="3716866"/>
              <a:ext cx="516467" cy="0"/>
            </a:xfrm>
            <a:prstGeom prst="line">
              <a:avLst/>
            </a:prstGeom>
            <a:ln w="3175" cmpd="sng">
              <a:solidFill>
                <a:schemeClr val="accent4">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775199" y="4360339"/>
              <a:ext cx="1430868" cy="0"/>
            </a:xfrm>
            <a:prstGeom prst="line">
              <a:avLst/>
            </a:prstGeom>
            <a:ln w="3175" cmpd="sng">
              <a:solidFill>
                <a:schemeClr val="accent4">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5477933" y="3716867"/>
              <a:ext cx="1032934" cy="635000"/>
            </a:xfrm>
            <a:prstGeom prst="line">
              <a:avLst/>
            </a:prstGeom>
            <a:ln w="3175" cmpd="sng">
              <a:solidFill>
                <a:schemeClr val="accent4">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a:off x="7145867" y="3716866"/>
            <a:ext cx="1828799" cy="643473"/>
            <a:chOff x="7145867" y="3716866"/>
            <a:chExt cx="1828799" cy="643473"/>
          </a:xfrm>
        </p:grpSpPr>
        <p:cxnSp>
          <p:nvCxnSpPr>
            <p:cNvPr id="23" name="Straight Connector 22"/>
            <p:cNvCxnSpPr/>
            <p:nvPr/>
          </p:nvCxnSpPr>
          <p:spPr>
            <a:xfrm>
              <a:off x="8068734" y="3716866"/>
              <a:ext cx="905932" cy="0"/>
            </a:xfrm>
            <a:prstGeom prst="line">
              <a:avLst/>
            </a:prstGeom>
            <a:ln w="3175" cmpd="sng">
              <a:solidFill>
                <a:schemeClr val="accent4">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7145867" y="4360333"/>
              <a:ext cx="1507066" cy="6"/>
            </a:xfrm>
            <a:prstGeom prst="line">
              <a:avLst/>
            </a:prstGeom>
            <a:ln w="3175" cmpd="sng">
              <a:solidFill>
                <a:schemeClr val="accent4">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7780867" y="3716866"/>
              <a:ext cx="753533" cy="635000"/>
            </a:xfrm>
            <a:prstGeom prst="line">
              <a:avLst/>
            </a:prstGeom>
            <a:ln w="3175" cmpd="sng">
              <a:solidFill>
                <a:schemeClr val="accent4">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38" name="Plus 37"/>
          <p:cNvSpPr/>
          <p:nvPr/>
        </p:nvSpPr>
        <p:spPr>
          <a:xfrm>
            <a:off x="3945467" y="4859864"/>
            <a:ext cx="601134" cy="584200"/>
          </a:xfrm>
          <a:prstGeom prst="mathPlus">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41" name="Plus 40"/>
          <p:cNvSpPr/>
          <p:nvPr/>
        </p:nvSpPr>
        <p:spPr>
          <a:xfrm>
            <a:off x="6358467" y="4859864"/>
            <a:ext cx="601134" cy="584200"/>
          </a:xfrm>
          <a:prstGeom prst="mathPlus">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404226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up)">
                                      <p:cBhvr>
                                        <p:cTn id="16" dur="500"/>
                                        <p:tgtEl>
                                          <p:spTgt spid="3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up)">
                                      <p:cBhvr>
                                        <p:cTn id="25" dur="500"/>
                                        <p:tgtEl>
                                          <p:spTgt spid="31"/>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F46CF-F35D-9048-B5C8-CC21AB4198F8}"/>
              </a:ext>
            </a:extLst>
          </p:cNvPr>
          <p:cNvSpPr>
            <a:spLocks noGrp="1"/>
          </p:cNvSpPr>
          <p:nvPr>
            <p:ph type="ctrTitle"/>
          </p:nvPr>
        </p:nvSpPr>
        <p:spPr/>
        <p:txBody>
          <a:bodyPr/>
          <a:lstStyle/>
          <a:p>
            <a:r>
              <a:rPr lang="en-US" dirty="0"/>
              <a:t>Lean Development</a:t>
            </a:r>
          </a:p>
        </p:txBody>
      </p:sp>
      <p:sp>
        <p:nvSpPr>
          <p:cNvPr id="4" name="Subtitle 3">
            <a:extLst>
              <a:ext uri="{FF2B5EF4-FFF2-40B4-BE49-F238E27FC236}">
                <a16:creationId xmlns:a16="http://schemas.microsoft.com/office/drawing/2014/main" id="{37BB3DCC-5C7B-2E4F-8906-114931A9B2A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1716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Lean development</a:t>
            </a:r>
          </a:p>
        </p:txBody>
      </p:sp>
      <p:sp>
        <p:nvSpPr>
          <p:cNvPr id="4" name="Date Placeholder 3"/>
          <p:cNvSpPr>
            <a:spLocks noGrp="1"/>
          </p:cNvSpPr>
          <p:nvPr>
            <p:ph type="dt" sz="half" idx="10"/>
          </p:nvPr>
        </p:nvSpPr>
        <p:spPr/>
        <p:txBody>
          <a:bodyPr/>
          <a:lstStyle/>
          <a:p>
            <a:fld id="{3D204B18-9485-D74D-B2B3-6C26E88E40BB}" type="datetime1">
              <a:rPr lang="en-AU"/>
              <a:pPr/>
              <a:t>4/4/18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15</a:t>
            </a:fld>
            <a:endParaRPr lang="en-US"/>
          </a:p>
        </p:txBody>
      </p:sp>
      <p:cxnSp>
        <p:nvCxnSpPr>
          <p:cNvPr id="8" name="Straight Connector 7"/>
          <p:cNvCxnSpPr/>
          <p:nvPr/>
        </p:nvCxnSpPr>
        <p:spPr>
          <a:xfrm>
            <a:off x="1938856" y="1680624"/>
            <a:ext cx="0" cy="46016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23519" y="1553624"/>
            <a:ext cx="7137417" cy="553998"/>
          </a:xfrm>
          <a:prstGeom prst="rect">
            <a:avLst/>
          </a:prstGeom>
          <a:noFill/>
        </p:spPr>
        <p:txBody>
          <a:bodyPr wrap="square" rtlCol="0">
            <a:spAutoFit/>
          </a:bodyPr>
          <a:lstStyle/>
          <a:p>
            <a:r>
              <a:rPr lang="en-US" sz="3000">
                <a:latin typeface="Abadi MT Condensed Light"/>
                <a:cs typeface="Abadi MT Condensed Light"/>
              </a:rPr>
              <a:t>Applying design thinking</a:t>
            </a:r>
          </a:p>
        </p:txBody>
      </p:sp>
      <p:sp>
        <p:nvSpPr>
          <p:cNvPr id="11" name="TextBox 10"/>
          <p:cNvSpPr txBox="1"/>
          <p:nvPr/>
        </p:nvSpPr>
        <p:spPr>
          <a:xfrm>
            <a:off x="8452" y="1552485"/>
            <a:ext cx="1946163"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PROCESS</a:t>
            </a:r>
            <a:endParaRPr lang="en-US" sz="3200">
              <a:solidFill>
                <a:schemeClr val="tx2">
                  <a:lumMod val="75000"/>
                </a:schemeClr>
              </a:solidFill>
              <a:latin typeface="Abadi MT Condensed Extra Bold"/>
              <a:cs typeface="Abadi MT Condensed Extra Bold"/>
            </a:endParaRPr>
          </a:p>
        </p:txBody>
      </p:sp>
      <p:grpSp>
        <p:nvGrpSpPr>
          <p:cNvPr id="23" name="Group 22"/>
          <p:cNvGrpSpPr/>
          <p:nvPr/>
        </p:nvGrpSpPr>
        <p:grpSpPr>
          <a:xfrm>
            <a:off x="3202526" y="3780474"/>
            <a:ext cx="4417484" cy="646331"/>
            <a:chOff x="3397250" y="2832215"/>
            <a:chExt cx="4417484" cy="646331"/>
          </a:xfrm>
        </p:grpSpPr>
        <p:sp>
          <p:nvSpPr>
            <p:cNvPr id="24" name="Rounded Rectangle 23"/>
            <p:cNvSpPr/>
            <p:nvPr/>
          </p:nvSpPr>
          <p:spPr>
            <a:xfrm>
              <a:off x="3397250" y="2893477"/>
              <a:ext cx="4417484" cy="552450"/>
            </a:xfrm>
            <a:prstGeom prst="roundRect">
              <a:avLst>
                <a:gd name="adj" fmla="val 50000"/>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25" name="TextBox 24"/>
            <p:cNvSpPr txBox="1"/>
            <p:nvPr/>
          </p:nvSpPr>
          <p:spPr>
            <a:xfrm>
              <a:off x="3877732" y="2990447"/>
              <a:ext cx="3911599" cy="338554"/>
            </a:xfrm>
            <a:prstGeom prst="rect">
              <a:avLst/>
            </a:prstGeom>
            <a:noFill/>
            <a:ln>
              <a:noFill/>
            </a:ln>
          </p:spPr>
          <p:txBody>
            <a:bodyPr wrap="square" lIns="0" rtlCol="0">
              <a:spAutoFit/>
            </a:bodyPr>
            <a:lstStyle/>
            <a:p>
              <a:pPr algn="ctr"/>
              <a:r>
                <a:rPr lang="en-US" sz="1600">
                  <a:solidFill>
                    <a:schemeClr val="accent5">
                      <a:lumMod val="40000"/>
                      <a:lumOff val="60000"/>
                    </a:schemeClr>
                  </a:solidFill>
                  <a:latin typeface="Arial Narrow"/>
                  <a:cs typeface="Arial Narrow"/>
                </a:rPr>
                <a:t>HOW DO I KNOW IF IT IS A CORRECT ONE?</a:t>
              </a:r>
              <a:endParaRPr lang="en-US" sz="2400">
                <a:solidFill>
                  <a:schemeClr val="accent5">
                    <a:lumMod val="40000"/>
                    <a:lumOff val="60000"/>
                  </a:schemeClr>
                </a:solidFill>
                <a:latin typeface="Arial Narrow"/>
                <a:cs typeface="Arial Narrow"/>
              </a:endParaRPr>
            </a:p>
          </p:txBody>
        </p:sp>
        <p:grpSp>
          <p:nvGrpSpPr>
            <p:cNvPr id="26" name="Group 25"/>
            <p:cNvGrpSpPr/>
            <p:nvPr/>
          </p:nvGrpSpPr>
          <p:grpSpPr>
            <a:xfrm>
              <a:off x="3404877" y="2832215"/>
              <a:ext cx="540000" cy="646331"/>
              <a:chOff x="3220726" y="3842519"/>
              <a:chExt cx="711194" cy="859082"/>
            </a:xfrm>
          </p:grpSpPr>
          <p:sp>
            <p:nvSpPr>
              <p:cNvPr id="27" name="Oval 26"/>
              <p:cNvSpPr/>
              <p:nvPr/>
            </p:nvSpPr>
            <p:spPr>
              <a:xfrm>
                <a:off x="3220726" y="3925368"/>
                <a:ext cx="711194" cy="717751"/>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3282787" y="3842519"/>
                <a:ext cx="581271" cy="859082"/>
              </a:xfrm>
              <a:prstGeom prst="rect">
                <a:avLst/>
              </a:prstGeom>
              <a:noFill/>
            </p:spPr>
            <p:txBody>
              <a:bodyPr wrap="none" rtlCol="0">
                <a:spAutoFit/>
              </a:bodyPr>
              <a:lstStyle/>
              <a:p>
                <a:pPr algn="ctr"/>
                <a:r>
                  <a:rPr lang="en-US" sz="3600">
                    <a:solidFill>
                      <a:schemeClr val="bg1"/>
                    </a:solidFill>
                    <a:latin typeface="Avenir Black"/>
                    <a:cs typeface="Avenir Black"/>
                  </a:rPr>
                  <a:t>?</a:t>
                </a:r>
              </a:p>
            </p:txBody>
          </p:sp>
        </p:grpSp>
      </p:grpSp>
      <p:grpSp>
        <p:nvGrpSpPr>
          <p:cNvPr id="29" name="Group 28"/>
          <p:cNvGrpSpPr/>
          <p:nvPr/>
        </p:nvGrpSpPr>
        <p:grpSpPr>
          <a:xfrm>
            <a:off x="2597101" y="5109759"/>
            <a:ext cx="5624034" cy="646331"/>
            <a:chOff x="3397249" y="2832215"/>
            <a:chExt cx="5624034" cy="646331"/>
          </a:xfrm>
        </p:grpSpPr>
        <p:sp>
          <p:nvSpPr>
            <p:cNvPr id="31" name="Rounded Rectangle 30"/>
            <p:cNvSpPr/>
            <p:nvPr/>
          </p:nvSpPr>
          <p:spPr>
            <a:xfrm>
              <a:off x="3397249" y="2893477"/>
              <a:ext cx="5624034" cy="552450"/>
            </a:xfrm>
            <a:prstGeom prst="roundRect">
              <a:avLst>
                <a:gd name="adj" fmla="val 50000"/>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32" name="TextBox 31"/>
            <p:cNvSpPr txBox="1"/>
            <p:nvPr/>
          </p:nvSpPr>
          <p:spPr>
            <a:xfrm>
              <a:off x="3945468" y="2990447"/>
              <a:ext cx="4999616" cy="338554"/>
            </a:xfrm>
            <a:prstGeom prst="rect">
              <a:avLst/>
            </a:prstGeom>
            <a:noFill/>
            <a:ln>
              <a:noFill/>
            </a:ln>
          </p:spPr>
          <p:txBody>
            <a:bodyPr wrap="square" lIns="0" rtlCol="0">
              <a:spAutoFit/>
            </a:bodyPr>
            <a:lstStyle/>
            <a:p>
              <a:pPr algn="ctr"/>
              <a:r>
                <a:rPr lang="en-US" sz="1600">
                  <a:solidFill>
                    <a:schemeClr val="accent5">
                      <a:lumMod val="40000"/>
                      <a:lumOff val="60000"/>
                    </a:schemeClr>
                  </a:solidFill>
                  <a:latin typeface="Arial Narrow"/>
                  <a:cs typeface="Arial Narrow"/>
                </a:rPr>
                <a:t>VALIDATE YOUR DESIGN THROUGH LEAN DEVELOPMENT</a:t>
              </a:r>
              <a:endParaRPr lang="en-US" sz="2400">
                <a:solidFill>
                  <a:schemeClr val="accent5">
                    <a:lumMod val="40000"/>
                    <a:lumOff val="60000"/>
                  </a:schemeClr>
                </a:solidFill>
                <a:latin typeface="Arial Narrow"/>
                <a:cs typeface="Arial Narrow"/>
              </a:endParaRPr>
            </a:p>
          </p:txBody>
        </p:sp>
        <p:grpSp>
          <p:nvGrpSpPr>
            <p:cNvPr id="35" name="Group 34"/>
            <p:cNvGrpSpPr/>
            <p:nvPr/>
          </p:nvGrpSpPr>
          <p:grpSpPr>
            <a:xfrm>
              <a:off x="3404877" y="2832215"/>
              <a:ext cx="540000" cy="646331"/>
              <a:chOff x="3220726" y="3842519"/>
              <a:chExt cx="711194" cy="859082"/>
            </a:xfrm>
          </p:grpSpPr>
          <p:sp>
            <p:nvSpPr>
              <p:cNvPr id="36" name="Oval 35"/>
              <p:cNvSpPr/>
              <p:nvPr/>
            </p:nvSpPr>
            <p:spPr>
              <a:xfrm>
                <a:off x="3220726" y="3925368"/>
                <a:ext cx="711194" cy="717751"/>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3316840" y="3842519"/>
                <a:ext cx="513163" cy="859082"/>
              </a:xfrm>
              <a:prstGeom prst="rect">
                <a:avLst/>
              </a:prstGeom>
              <a:noFill/>
            </p:spPr>
            <p:txBody>
              <a:bodyPr wrap="none" rtlCol="0">
                <a:spAutoFit/>
              </a:bodyPr>
              <a:lstStyle/>
              <a:p>
                <a:pPr algn="ctr"/>
                <a:r>
                  <a:rPr lang="en-US" sz="3600">
                    <a:solidFill>
                      <a:schemeClr val="bg1"/>
                    </a:solidFill>
                    <a:latin typeface="Avenir Black"/>
                    <a:cs typeface="Avenir Black"/>
                  </a:rPr>
                  <a:t>!</a:t>
                </a:r>
              </a:p>
            </p:txBody>
          </p:sp>
        </p:grpSp>
      </p:grpSp>
      <p:grpSp>
        <p:nvGrpSpPr>
          <p:cNvPr id="3" name="Group 2"/>
          <p:cNvGrpSpPr/>
          <p:nvPr/>
        </p:nvGrpSpPr>
        <p:grpSpPr>
          <a:xfrm>
            <a:off x="4049209" y="2563264"/>
            <a:ext cx="2717800" cy="552450"/>
            <a:chOff x="3820600" y="2580198"/>
            <a:chExt cx="2717800" cy="552450"/>
          </a:xfrm>
        </p:grpSpPr>
        <p:grpSp>
          <p:nvGrpSpPr>
            <p:cNvPr id="17" name="Group 16"/>
            <p:cNvGrpSpPr/>
            <p:nvPr/>
          </p:nvGrpSpPr>
          <p:grpSpPr>
            <a:xfrm>
              <a:off x="3820600" y="2580198"/>
              <a:ext cx="2717800" cy="552450"/>
              <a:chOff x="3397250" y="2893477"/>
              <a:chExt cx="2717800" cy="552450"/>
            </a:xfrm>
          </p:grpSpPr>
          <p:sp>
            <p:nvSpPr>
              <p:cNvPr id="18" name="Rounded Rectangle 17"/>
              <p:cNvSpPr/>
              <p:nvPr/>
            </p:nvSpPr>
            <p:spPr>
              <a:xfrm>
                <a:off x="3397250" y="2893477"/>
                <a:ext cx="2717800" cy="552450"/>
              </a:xfrm>
              <a:prstGeom prst="roundRect">
                <a:avLst>
                  <a:gd name="adj" fmla="val 50000"/>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19" name="TextBox 18"/>
              <p:cNvSpPr txBox="1"/>
              <p:nvPr/>
            </p:nvSpPr>
            <p:spPr>
              <a:xfrm>
                <a:off x="4004737" y="2990447"/>
                <a:ext cx="2000249" cy="338554"/>
              </a:xfrm>
              <a:prstGeom prst="rect">
                <a:avLst/>
              </a:prstGeom>
              <a:noFill/>
              <a:ln>
                <a:noFill/>
              </a:ln>
            </p:spPr>
            <p:txBody>
              <a:bodyPr wrap="square" lIns="0" rtlCol="0">
                <a:spAutoFit/>
              </a:bodyPr>
              <a:lstStyle/>
              <a:p>
                <a:pPr algn="r"/>
                <a:r>
                  <a:rPr lang="en-US" sz="1600">
                    <a:solidFill>
                      <a:schemeClr val="accent5">
                        <a:lumMod val="40000"/>
                        <a:lumOff val="60000"/>
                      </a:schemeClr>
                    </a:solidFill>
                    <a:latin typeface="Arial Narrow"/>
                    <a:cs typeface="Arial Narrow"/>
                  </a:rPr>
                  <a:t>I HAVE A GREAT IDEA?</a:t>
                </a:r>
                <a:endParaRPr lang="en-US" sz="2400">
                  <a:solidFill>
                    <a:schemeClr val="accent5">
                      <a:lumMod val="40000"/>
                      <a:lumOff val="60000"/>
                    </a:schemeClr>
                  </a:solidFill>
                  <a:latin typeface="Arial Narrow"/>
                  <a:cs typeface="Arial Narrow"/>
                </a:endParaRPr>
              </a:p>
            </p:txBody>
          </p:sp>
          <p:sp>
            <p:nvSpPr>
              <p:cNvPr id="21" name="Oval 20"/>
              <p:cNvSpPr/>
              <p:nvPr/>
            </p:nvSpPr>
            <p:spPr>
              <a:xfrm>
                <a:off x="3404877" y="2894549"/>
                <a:ext cx="540000" cy="540001"/>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8" name="Picture 37" descr="Light Bul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8529" y="2654940"/>
              <a:ext cx="404072" cy="404072"/>
            </a:xfrm>
            <a:prstGeom prst="rect">
              <a:avLst/>
            </a:prstGeom>
          </p:spPr>
        </p:pic>
      </p:grpSp>
      <p:cxnSp>
        <p:nvCxnSpPr>
          <p:cNvPr id="41" name="Straight Connector 40"/>
          <p:cNvCxnSpPr>
            <a:endCxn id="24" idx="0"/>
          </p:cNvCxnSpPr>
          <p:nvPr/>
        </p:nvCxnSpPr>
        <p:spPr>
          <a:xfrm flipH="1">
            <a:off x="5411268" y="3108531"/>
            <a:ext cx="6979" cy="733205"/>
          </a:xfrm>
          <a:prstGeom prst="line">
            <a:avLst/>
          </a:prstGeom>
          <a:ln w="3175" cmpd="sng">
            <a:solidFill>
              <a:srgbClr val="4F81BD"/>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31" idx="0"/>
          </p:cNvCxnSpPr>
          <p:nvPr/>
        </p:nvCxnSpPr>
        <p:spPr>
          <a:xfrm flipH="1">
            <a:off x="5409118" y="4344665"/>
            <a:ext cx="663" cy="826356"/>
          </a:xfrm>
          <a:prstGeom prst="line">
            <a:avLst/>
          </a:prstGeom>
          <a:ln w="3175" cmpd="sng">
            <a:solidFill>
              <a:srgbClr val="4F81BD"/>
            </a:solidFill>
            <a:tailEnd type="stealt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1977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Lean development</a:t>
            </a:r>
          </a:p>
        </p:txBody>
      </p:sp>
      <p:sp>
        <p:nvSpPr>
          <p:cNvPr id="4" name="Date Placeholder 3"/>
          <p:cNvSpPr>
            <a:spLocks noGrp="1"/>
          </p:cNvSpPr>
          <p:nvPr>
            <p:ph type="dt" sz="half" idx="10"/>
          </p:nvPr>
        </p:nvSpPr>
        <p:spPr/>
        <p:txBody>
          <a:bodyPr/>
          <a:lstStyle/>
          <a:p>
            <a:fld id="{3D204B18-9485-D74D-B2B3-6C26E88E40BB}" type="datetime1">
              <a:rPr lang="en-AU"/>
              <a:pPr/>
              <a:t>4/4/18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16</a:t>
            </a:fld>
            <a:endParaRPr lang="en-US"/>
          </a:p>
        </p:txBody>
      </p:sp>
      <p:cxnSp>
        <p:nvCxnSpPr>
          <p:cNvPr id="8" name="Straight Connector 7"/>
          <p:cNvCxnSpPr/>
          <p:nvPr/>
        </p:nvCxnSpPr>
        <p:spPr>
          <a:xfrm>
            <a:off x="1938856" y="1680624"/>
            <a:ext cx="0" cy="46016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23519" y="1553624"/>
            <a:ext cx="7137417" cy="1692771"/>
          </a:xfrm>
          <a:prstGeom prst="rect">
            <a:avLst/>
          </a:prstGeom>
          <a:noFill/>
        </p:spPr>
        <p:txBody>
          <a:bodyPr wrap="square" rtlCol="0">
            <a:spAutoFit/>
          </a:bodyPr>
          <a:lstStyle/>
          <a:p>
            <a:r>
              <a:rPr lang="en-US" sz="3000">
                <a:latin typeface="Abadi MT Condensed Light"/>
                <a:cs typeface="Abadi MT Condensed Light"/>
              </a:rPr>
              <a:t>What is lean development?</a:t>
            </a:r>
          </a:p>
          <a:p>
            <a:pPr lvl="0">
              <a:spcBef>
                <a:spcPts val="600"/>
              </a:spcBef>
            </a:pPr>
            <a:r>
              <a:rPr lang="en-US" sz="2300" i="1" dirty="0">
                <a:solidFill>
                  <a:prstClr val="black">
                    <a:lumMod val="65000"/>
                    <a:lumOff val="35000"/>
                  </a:prstClr>
                </a:solidFill>
                <a:latin typeface="Abadi MT Condensed Light"/>
                <a:cs typeface="Abadi MT Condensed Light"/>
              </a:rPr>
              <a:t>Lean Development is a methodology vastly used by tech start ups to validate their work quickly. It is based on continuous validation and small iterations.</a:t>
            </a:r>
            <a:endParaRPr lang="en-US" sz="1100" i="1" dirty="0">
              <a:solidFill>
                <a:prstClr val="black">
                  <a:lumMod val="65000"/>
                  <a:lumOff val="35000"/>
                </a:prstClr>
              </a:solidFill>
              <a:latin typeface="Abadi MT Condensed Light"/>
              <a:cs typeface="Abadi MT Condensed Light"/>
            </a:endParaRPr>
          </a:p>
        </p:txBody>
      </p:sp>
      <p:sp>
        <p:nvSpPr>
          <p:cNvPr id="11" name="TextBox 10"/>
          <p:cNvSpPr txBox="1"/>
          <p:nvPr/>
        </p:nvSpPr>
        <p:spPr>
          <a:xfrm>
            <a:off x="-8482" y="1552485"/>
            <a:ext cx="1946163"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CONCEPTS</a:t>
            </a:r>
            <a:endParaRPr lang="en-US" sz="3200">
              <a:solidFill>
                <a:schemeClr val="tx2">
                  <a:lumMod val="75000"/>
                </a:schemeClr>
              </a:solidFill>
              <a:latin typeface="Abadi MT Condensed Extra Bold"/>
              <a:cs typeface="Abadi MT Condensed Extra Bold"/>
            </a:endParaRPr>
          </a:p>
        </p:txBody>
      </p:sp>
      <p:grpSp>
        <p:nvGrpSpPr>
          <p:cNvPr id="30" name="Group 29"/>
          <p:cNvGrpSpPr/>
          <p:nvPr/>
        </p:nvGrpSpPr>
        <p:grpSpPr>
          <a:xfrm>
            <a:off x="440267" y="3297408"/>
            <a:ext cx="8703733" cy="1308459"/>
            <a:chOff x="440267" y="3288941"/>
            <a:chExt cx="8703733" cy="1308459"/>
          </a:xfrm>
        </p:grpSpPr>
        <p:sp>
          <p:nvSpPr>
            <p:cNvPr id="33" name="Rectangle 32"/>
            <p:cNvSpPr/>
            <p:nvPr/>
          </p:nvSpPr>
          <p:spPr>
            <a:xfrm>
              <a:off x="1930400" y="3288943"/>
              <a:ext cx="7213600" cy="1308457"/>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1964595" y="3373054"/>
              <a:ext cx="7107437" cy="1107995"/>
            </a:xfrm>
            <a:prstGeom prst="rect">
              <a:avLst/>
            </a:prstGeom>
            <a:noFill/>
          </p:spPr>
          <p:txBody>
            <a:bodyPr wrap="square" lIns="0" tIns="0" rIns="108000" bIns="0" rtlCol="0" anchor="t" anchorCtr="0">
              <a:spAutoFit/>
            </a:bodyPr>
            <a:lstStyle/>
            <a:p>
              <a:pPr marL="180000"/>
              <a:r>
                <a:rPr lang="en-US" sz="2400" dirty="0">
                  <a:solidFill>
                    <a:srgbClr val="AB3E3E"/>
                  </a:solidFill>
                  <a:latin typeface="Abadi MT Condensed Light"/>
                  <a:cs typeface="Abadi MT Condensed Light"/>
                </a:rPr>
                <a:t>Lean manufacturing or lean production, often simply “lean” is a systematic method for the elimination of waste within the manufacturing system.</a:t>
              </a:r>
            </a:p>
          </p:txBody>
        </p:sp>
        <p:sp>
          <p:nvSpPr>
            <p:cNvPr id="39" name="Rectangle 38"/>
            <p:cNvSpPr/>
            <p:nvPr/>
          </p:nvSpPr>
          <p:spPr>
            <a:xfrm>
              <a:off x="482600" y="3288941"/>
              <a:ext cx="1463105" cy="1308459"/>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40267" y="3324099"/>
              <a:ext cx="1489560" cy="400110"/>
            </a:xfrm>
            <a:prstGeom prst="rect">
              <a:avLst/>
            </a:prstGeom>
            <a:noFill/>
            <a:ln>
              <a:noFill/>
            </a:ln>
          </p:spPr>
          <p:txBody>
            <a:bodyPr wrap="square" lIns="0" rtlCol="0">
              <a:spAutoFit/>
            </a:bodyPr>
            <a:lstStyle/>
            <a:p>
              <a:pPr algn="r"/>
              <a:r>
                <a:rPr lang="en-US" sz="2000">
                  <a:solidFill>
                    <a:schemeClr val="accent6">
                      <a:lumMod val="20000"/>
                      <a:lumOff val="80000"/>
                    </a:schemeClr>
                  </a:solidFill>
                  <a:latin typeface="Abadi MT Condensed Extra Bold"/>
                  <a:cs typeface="Abadi MT Condensed Extra Bold"/>
                </a:rPr>
                <a:t>DEFINITION</a:t>
              </a:r>
              <a:endParaRPr lang="en-US" sz="1100">
                <a:solidFill>
                  <a:schemeClr val="accent6">
                    <a:lumMod val="20000"/>
                    <a:lumOff val="80000"/>
                  </a:schemeClr>
                </a:solidFill>
                <a:latin typeface="Abadi MT Condensed Extra Bold"/>
                <a:cs typeface="Abadi MT Condensed Extra Bold"/>
              </a:endParaRPr>
            </a:p>
          </p:txBody>
        </p:sp>
      </p:grpSp>
      <p:grpSp>
        <p:nvGrpSpPr>
          <p:cNvPr id="43" name="Group 42"/>
          <p:cNvGrpSpPr/>
          <p:nvPr/>
        </p:nvGrpSpPr>
        <p:grpSpPr>
          <a:xfrm>
            <a:off x="910179" y="4825757"/>
            <a:ext cx="8233821" cy="471428"/>
            <a:chOff x="889001" y="3858872"/>
            <a:chExt cx="8233821" cy="471428"/>
          </a:xfrm>
        </p:grpSpPr>
        <p:grpSp>
          <p:nvGrpSpPr>
            <p:cNvPr id="44" name="Group 43"/>
            <p:cNvGrpSpPr/>
            <p:nvPr/>
          </p:nvGrpSpPr>
          <p:grpSpPr>
            <a:xfrm>
              <a:off x="1006233" y="3858872"/>
              <a:ext cx="8116589" cy="471428"/>
              <a:chOff x="1782877" y="3053241"/>
              <a:chExt cx="7607382" cy="758616"/>
            </a:xfrm>
          </p:grpSpPr>
          <p:sp>
            <p:nvSpPr>
              <p:cNvPr id="47" name="Rectangle 46"/>
              <p:cNvSpPr/>
              <p:nvPr/>
            </p:nvSpPr>
            <p:spPr>
              <a:xfrm>
                <a:off x="1782877" y="3053241"/>
                <a:ext cx="7607382" cy="758616"/>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2645405" y="3140908"/>
                <a:ext cx="5233142" cy="544797"/>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Validate your progress continuously.</a:t>
                </a:r>
              </a:p>
            </p:txBody>
          </p:sp>
        </p:grpSp>
        <p:sp>
          <p:nvSpPr>
            <p:cNvPr id="45" name="Rectangle 44"/>
            <p:cNvSpPr/>
            <p:nvPr/>
          </p:nvSpPr>
          <p:spPr>
            <a:xfrm>
              <a:off x="889001" y="3858872"/>
              <a:ext cx="1035537" cy="471428"/>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69336" y="3868635"/>
              <a:ext cx="922389" cy="461665"/>
            </a:xfrm>
            <a:prstGeom prst="rect">
              <a:avLst/>
            </a:prstGeom>
            <a:noFill/>
            <a:ln>
              <a:noFill/>
            </a:ln>
          </p:spPr>
          <p:txBody>
            <a:bodyPr wrap="square" lIns="0" rtlCol="0">
              <a:spAutoFit/>
            </a:bodyPr>
            <a:lstStyle/>
            <a:p>
              <a:pPr algn="r"/>
              <a:r>
                <a:rPr lang="en-US" sz="2400">
                  <a:solidFill>
                    <a:schemeClr val="accent5">
                      <a:lumMod val="40000"/>
                      <a:lumOff val="60000"/>
                    </a:schemeClr>
                  </a:solidFill>
                  <a:latin typeface="Arial Narrow"/>
                  <a:cs typeface="Arial Narrow"/>
                </a:rPr>
                <a:t>01</a:t>
              </a:r>
            </a:p>
          </p:txBody>
        </p:sp>
      </p:grpSp>
      <p:grpSp>
        <p:nvGrpSpPr>
          <p:cNvPr id="49" name="Group 48"/>
          <p:cNvGrpSpPr/>
          <p:nvPr/>
        </p:nvGrpSpPr>
        <p:grpSpPr>
          <a:xfrm>
            <a:off x="910179" y="5322503"/>
            <a:ext cx="8233821" cy="466824"/>
            <a:chOff x="889001" y="5261580"/>
            <a:chExt cx="8233821" cy="466824"/>
          </a:xfrm>
        </p:grpSpPr>
        <p:grpSp>
          <p:nvGrpSpPr>
            <p:cNvPr id="50" name="Group 49"/>
            <p:cNvGrpSpPr/>
            <p:nvPr/>
          </p:nvGrpSpPr>
          <p:grpSpPr>
            <a:xfrm>
              <a:off x="1006232" y="5261582"/>
              <a:ext cx="8116590" cy="466822"/>
              <a:chOff x="3200399" y="4206121"/>
              <a:chExt cx="6586939" cy="828440"/>
            </a:xfrm>
          </p:grpSpPr>
          <p:sp>
            <p:nvSpPr>
              <p:cNvPr id="53" name="Rectangle 52"/>
              <p:cNvSpPr/>
              <p:nvPr/>
            </p:nvSpPr>
            <p:spPr>
              <a:xfrm>
                <a:off x="3200399" y="4206121"/>
                <a:ext cx="6586939" cy="828440"/>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3956007" y="4270711"/>
                <a:ext cx="4790368" cy="600811"/>
              </a:xfrm>
              <a:prstGeom prst="rect">
                <a:avLst/>
              </a:prstGeom>
              <a:noFill/>
            </p:spPr>
            <p:txBody>
              <a:bodyPr wrap="square" lIns="0" tIns="0" rIns="108000" bIns="0" rtlCol="0" anchor="t" anchorCtr="0">
                <a:spAutoFit/>
              </a:bodyPr>
              <a:lstStyle/>
              <a:p>
                <a:pPr marL="1440000" indent="-1285200"/>
                <a:r>
                  <a:rPr lang="en-US" sz="2200" dirty="0">
                    <a:solidFill>
                      <a:schemeClr val="accent1">
                        <a:lumMod val="75000"/>
                      </a:schemeClr>
                    </a:solidFill>
                    <a:latin typeface="Abadi MT Condensed Light"/>
                    <a:cs typeface="Abadi MT Condensed Light"/>
                  </a:rPr>
                  <a:t>Learn from your experience quickly.</a:t>
                </a:r>
              </a:p>
            </p:txBody>
          </p:sp>
        </p:grpSp>
        <p:sp>
          <p:nvSpPr>
            <p:cNvPr id="51" name="Rectangle 50"/>
            <p:cNvSpPr/>
            <p:nvPr/>
          </p:nvSpPr>
          <p:spPr>
            <a:xfrm>
              <a:off x="889001" y="5261580"/>
              <a:ext cx="1035537" cy="466823"/>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967808" y="5266738"/>
              <a:ext cx="922389" cy="461665"/>
            </a:xfrm>
            <a:prstGeom prst="rect">
              <a:avLst/>
            </a:prstGeom>
            <a:noFill/>
            <a:ln>
              <a:noFill/>
            </a:ln>
          </p:spPr>
          <p:txBody>
            <a:bodyPr wrap="square" lIns="0" rtlCol="0">
              <a:spAutoFit/>
            </a:bodyPr>
            <a:lstStyle/>
            <a:p>
              <a:pPr algn="r"/>
              <a:r>
                <a:rPr lang="en-US" sz="2400">
                  <a:solidFill>
                    <a:schemeClr val="accent1">
                      <a:lumMod val="40000"/>
                      <a:lumOff val="60000"/>
                    </a:schemeClr>
                  </a:solidFill>
                  <a:latin typeface="Arial Narrow"/>
                  <a:cs typeface="Arial Narrow"/>
                </a:rPr>
                <a:t>02</a:t>
              </a:r>
            </a:p>
          </p:txBody>
        </p:sp>
      </p:grpSp>
      <p:grpSp>
        <p:nvGrpSpPr>
          <p:cNvPr id="55" name="Group 54"/>
          <p:cNvGrpSpPr/>
          <p:nvPr/>
        </p:nvGrpSpPr>
        <p:grpSpPr>
          <a:xfrm>
            <a:off x="910178" y="5815989"/>
            <a:ext cx="8233821" cy="462630"/>
            <a:chOff x="1176878" y="4846539"/>
            <a:chExt cx="8233821" cy="462630"/>
          </a:xfrm>
        </p:grpSpPr>
        <p:sp>
          <p:nvSpPr>
            <p:cNvPr id="56" name="Rectangle 55"/>
            <p:cNvSpPr/>
            <p:nvPr/>
          </p:nvSpPr>
          <p:spPr>
            <a:xfrm>
              <a:off x="1176878" y="4846539"/>
              <a:ext cx="8233821" cy="462630"/>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2235276" y="4903790"/>
              <a:ext cx="5854624" cy="338554"/>
            </a:xfrm>
            <a:prstGeom prst="rect">
              <a:avLst/>
            </a:prstGeom>
            <a:noFill/>
          </p:spPr>
          <p:txBody>
            <a:bodyPr wrap="square" lIns="0" tIns="0" rIns="108000" bIns="0" rtlCol="0" anchor="t" anchorCtr="0">
              <a:spAutoFit/>
            </a:bodyPr>
            <a:lstStyle/>
            <a:p>
              <a:pPr marL="1440000" indent="-1285200"/>
              <a:r>
                <a:rPr lang="en-US" sz="2200" dirty="0">
                  <a:solidFill>
                    <a:schemeClr val="accent4">
                      <a:lumMod val="75000"/>
                    </a:schemeClr>
                  </a:solidFill>
                  <a:latin typeface="Abadi MT Condensed Light"/>
                  <a:cs typeface="Abadi MT Condensed Light"/>
                </a:rPr>
                <a:t>Minimise waste.</a:t>
              </a:r>
            </a:p>
          </p:txBody>
        </p:sp>
        <p:sp>
          <p:nvSpPr>
            <p:cNvPr id="58" name="Rectangle 57"/>
            <p:cNvSpPr/>
            <p:nvPr/>
          </p:nvSpPr>
          <p:spPr>
            <a:xfrm>
              <a:off x="1176879" y="4846539"/>
              <a:ext cx="1037156" cy="462630"/>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1176878" y="4847503"/>
              <a:ext cx="994821" cy="461665"/>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2400">
                  <a:solidFill>
                    <a:schemeClr val="accent4">
                      <a:lumMod val="20000"/>
                      <a:lumOff val="80000"/>
                    </a:schemeClr>
                  </a:solidFill>
                </a:rPr>
                <a:t>03</a:t>
              </a:r>
            </a:p>
          </p:txBody>
        </p:sp>
      </p:grpSp>
    </p:spTree>
    <p:extLst>
      <p:ext uri="{BB962C8B-B14F-4D97-AF65-F5344CB8AC3E}">
        <p14:creationId xmlns:p14="http://schemas.microsoft.com/office/powerpoint/2010/main" val="2743239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Lean development</a:t>
            </a:r>
          </a:p>
        </p:txBody>
      </p:sp>
      <p:sp>
        <p:nvSpPr>
          <p:cNvPr id="4" name="Date Placeholder 3"/>
          <p:cNvSpPr>
            <a:spLocks noGrp="1"/>
          </p:cNvSpPr>
          <p:nvPr>
            <p:ph type="dt" sz="half" idx="10"/>
          </p:nvPr>
        </p:nvSpPr>
        <p:spPr/>
        <p:txBody>
          <a:bodyPr/>
          <a:lstStyle/>
          <a:p>
            <a:fld id="{3D204B18-9485-D74D-B2B3-6C26E88E40BB}" type="datetime1">
              <a:rPr lang="en-AU"/>
              <a:pPr/>
              <a:t>4/4/18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17</a:t>
            </a:fld>
            <a:endParaRPr lang="en-US"/>
          </a:p>
        </p:txBody>
      </p:sp>
      <p:cxnSp>
        <p:nvCxnSpPr>
          <p:cNvPr id="8" name="Straight Connector 7"/>
          <p:cNvCxnSpPr/>
          <p:nvPr/>
        </p:nvCxnSpPr>
        <p:spPr>
          <a:xfrm>
            <a:off x="1938856" y="1680624"/>
            <a:ext cx="0" cy="46016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23519" y="1553624"/>
            <a:ext cx="7137417" cy="553998"/>
          </a:xfrm>
          <a:prstGeom prst="rect">
            <a:avLst/>
          </a:prstGeom>
          <a:noFill/>
        </p:spPr>
        <p:txBody>
          <a:bodyPr wrap="square" rtlCol="0">
            <a:spAutoFit/>
          </a:bodyPr>
          <a:lstStyle/>
          <a:p>
            <a:r>
              <a:rPr lang="en-US" sz="3000">
                <a:latin typeface="Abadi MT Condensed Light"/>
                <a:cs typeface="Abadi MT Condensed Light"/>
              </a:rPr>
              <a:t>What is waste?</a:t>
            </a:r>
          </a:p>
        </p:txBody>
      </p:sp>
      <p:sp>
        <p:nvSpPr>
          <p:cNvPr id="11" name="TextBox 10"/>
          <p:cNvSpPr txBox="1"/>
          <p:nvPr/>
        </p:nvSpPr>
        <p:spPr>
          <a:xfrm>
            <a:off x="-8482" y="1552485"/>
            <a:ext cx="1946163"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CONCEPTS</a:t>
            </a:r>
            <a:endParaRPr lang="en-US" sz="3200">
              <a:solidFill>
                <a:schemeClr val="tx2">
                  <a:lumMod val="75000"/>
                </a:schemeClr>
              </a:solidFill>
              <a:latin typeface="Abadi MT Condensed Extra Bold"/>
              <a:cs typeface="Abadi MT Condensed Extra Bold"/>
            </a:endParaRPr>
          </a:p>
        </p:txBody>
      </p:sp>
      <p:grpSp>
        <p:nvGrpSpPr>
          <p:cNvPr id="30" name="Group 29"/>
          <p:cNvGrpSpPr/>
          <p:nvPr/>
        </p:nvGrpSpPr>
        <p:grpSpPr>
          <a:xfrm>
            <a:off x="440267" y="2421109"/>
            <a:ext cx="8703733" cy="804692"/>
            <a:chOff x="440267" y="3288942"/>
            <a:chExt cx="8703733" cy="804692"/>
          </a:xfrm>
        </p:grpSpPr>
        <p:sp>
          <p:nvSpPr>
            <p:cNvPr id="33" name="Rectangle 32"/>
            <p:cNvSpPr/>
            <p:nvPr/>
          </p:nvSpPr>
          <p:spPr>
            <a:xfrm>
              <a:off x="1930400" y="3288944"/>
              <a:ext cx="7213600" cy="804690"/>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1913795" y="3373054"/>
              <a:ext cx="7107437" cy="338554"/>
            </a:xfrm>
            <a:prstGeom prst="rect">
              <a:avLst/>
            </a:prstGeom>
            <a:noFill/>
          </p:spPr>
          <p:txBody>
            <a:bodyPr wrap="square" lIns="0" tIns="0" rIns="108000" bIns="0" rtlCol="0" anchor="t" anchorCtr="0">
              <a:spAutoFit/>
            </a:bodyPr>
            <a:lstStyle/>
            <a:p>
              <a:pPr marL="180000"/>
              <a:r>
                <a:rPr lang="en-US" sz="2200" dirty="0">
                  <a:solidFill>
                    <a:srgbClr val="AB3E3E"/>
                  </a:solidFill>
                  <a:latin typeface="Abadi MT Condensed Light"/>
                  <a:cs typeface="Abadi MT Condensed Light"/>
                </a:rPr>
                <a:t>Building something nobody wants, spending resources into doing this.</a:t>
              </a:r>
            </a:p>
          </p:txBody>
        </p:sp>
        <p:sp>
          <p:nvSpPr>
            <p:cNvPr id="39" name="Rectangle 38"/>
            <p:cNvSpPr/>
            <p:nvPr/>
          </p:nvSpPr>
          <p:spPr>
            <a:xfrm>
              <a:off x="482600" y="3288942"/>
              <a:ext cx="1463105" cy="791992"/>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40267" y="3324099"/>
              <a:ext cx="1489560" cy="400110"/>
            </a:xfrm>
            <a:prstGeom prst="rect">
              <a:avLst/>
            </a:prstGeom>
            <a:noFill/>
            <a:ln>
              <a:noFill/>
            </a:ln>
          </p:spPr>
          <p:txBody>
            <a:bodyPr wrap="square" lIns="0" rtlCol="0">
              <a:spAutoFit/>
            </a:bodyPr>
            <a:lstStyle/>
            <a:p>
              <a:pPr algn="r"/>
              <a:r>
                <a:rPr lang="en-US" sz="2000">
                  <a:solidFill>
                    <a:schemeClr val="accent6">
                      <a:lumMod val="20000"/>
                      <a:lumOff val="80000"/>
                    </a:schemeClr>
                  </a:solidFill>
                  <a:latin typeface="Abadi MT Condensed Extra Bold"/>
                  <a:cs typeface="Abadi MT Condensed Extra Bold"/>
                </a:rPr>
                <a:t>WHAT IS IT</a:t>
              </a:r>
              <a:endParaRPr lang="en-US" sz="1100">
                <a:solidFill>
                  <a:schemeClr val="accent6">
                    <a:lumMod val="20000"/>
                    <a:lumOff val="80000"/>
                  </a:schemeClr>
                </a:solidFill>
                <a:latin typeface="Abadi MT Condensed Extra Bold"/>
                <a:cs typeface="Abadi MT Condensed Extra Bold"/>
              </a:endParaRPr>
            </a:p>
          </p:txBody>
        </p:sp>
      </p:grpSp>
      <p:grpSp>
        <p:nvGrpSpPr>
          <p:cNvPr id="43" name="Group 42"/>
          <p:cNvGrpSpPr/>
          <p:nvPr/>
        </p:nvGrpSpPr>
        <p:grpSpPr>
          <a:xfrm>
            <a:off x="482601" y="3314456"/>
            <a:ext cx="8661399" cy="1054345"/>
            <a:chOff x="461423" y="3858871"/>
            <a:chExt cx="8661399" cy="1054345"/>
          </a:xfrm>
        </p:grpSpPr>
        <p:grpSp>
          <p:nvGrpSpPr>
            <p:cNvPr id="44" name="Group 43"/>
            <p:cNvGrpSpPr/>
            <p:nvPr/>
          </p:nvGrpSpPr>
          <p:grpSpPr>
            <a:xfrm>
              <a:off x="1006233" y="3858872"/>
              <a:ext cx="8116589" cy="1054344"/>
              <a:chOff x="1782877" y="3053241"/>
              <a:chExt cx="7607382" cy="1696637"/>
            </a:xfrm>
          </p:grpSpPr>
          <p:sp>
            <p:nvSpPr>
              <p:cNvPr id="47" name="Rectangle 46"/>
              <p:cNvSpPr/>
              <p:nvPr/>
            </p:nvSpPr>
            <p:spPr>
              <a:xfrm>
                <a:off x="1782877" y="3053241"/>
                <a:ext cx="7607382" cy="1696637"/>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2621598" y="3140908"/>
                <a:ext cx="6637725" cy="1089594"/>
              </a:xfrm>
              <a:prstGeom prst="rect">
                <a:avLst/>
              </a:prstGeom>
              <a:noFill/>
            </p:spPr>
            <p:txBody>
              <a:bodyPr wrap="square" lIns="0" tIns="0" rIns="108000" bIns="0" rtlCol="0" anchor="t" anchorCtr="0">
                <a:spAutoFit/>
              </a:bodyPr>
              <a:lstStyle>
                <a:defPPr>
                  <a:defRPr lang="en-US"/>
                </a:defPPr>
                <a:lvl1pPr marL="180000">
                  <a:defRPr sz="2400">
                    <a:solidFill>
                      <a:srgbClr val="AB3E3E"/>
                    </a:solidFill>
                    <a:latin typeface="Abadi MT Condensed Light"/>
                    <a:cs typeface="Abadi MT Condensed Light"/>
                  </a:defRPr>
                </a:lvl1pPr>
              </a:lstStyle>
              <a:p>
                <a:r>
                  <a:rPr lang="en-US" sz="2200" dirty="0">
                    <a:solidFill>
                      <a:schemeClr val="accent5">
                        <a:lumMod val="75000"/>
                      </a:schemeClr>
                    </a:solidFill>
                  </a:rPr>
                  <a:t>The time you have spent building something nobody wanted but you have learned from it.</a:t>
                </a:r>
              </a:p>
            </p:txBody>
          </p:sp>
        </p:grpSp>
        <p:sp>
          <p:nvSpPr>
            <p:cNvPr id="45" name="Rectangle 44"/>
            <p:cNvSpPr/>
            <p:nvPr/>
          </p:nvSpPr>
          <p:spPr>
            <a:xfrm>
              <a:off x="461423" y="3858871"/>
              <a:ext cx="1463116" cy="1054343"/>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639222" y="3868635"/>
              <a:ext cx="1252503" cy="707886"/>
            </a:xfrm>
            <a:prstGeom prst="rect">
              <a:avLst/>
            </a:prstGeom>
            <a:noFill/>
            <a:ln>
              <a:noFill/>
            </a:ln>
          </p:spPr>
          <p:txBody>
            <a:bodyPr wrap="square" lIns="0" rtlCol="0">
              <a:spAutoFit/>
            </a:bodyPr>
            <a:lstStyle/>
            <a:p>
              <a:pPr algn="r"/>
              <a:r>
                <a:rPr lang="en-US" sz="2000">
                  <a:solidFill>
                    <a:schemeClr val="accent5">
                      <a:lumMod val="20000"/>
                      <a:lumOff val="80000"/>
                    </a:schemeClr>
                  </a:solidFill>
                  <a:latin typeface="Abadi MT Condensed Extra Bold"/>
                  <a:cs typeface="Abadi MT Condensed Extra Bold"/>
                </a:rPr>
                <a:t>WHAT IS NOT</a:t>
              </a:r>
            </a:p>
          </p:txBody>
        </p:sp>
      </p:grpSp>
      <p:grpSp>
        <p:nvGrpSpPr>
          <p:cNvPr id="49" name="Group 48"/>
          <p:cNvGrpSpPr/>
          <p:nvPr/>
        </p:nvGrpSpPr>
        <p:grpSpPr>
          <a:xfrm>
            <a:off x="482601" y="4484303"/>
            <a:ext cx="8661399" cy="1192597"/>
            <a:chOff x="461423" y="5261580"/>
            <a:chExt cx="8661399" cy="1192597"/>
          </a:xfrm>
        </p:grpSpPr>
        <p:grpSp>
          <p:nvGrpSpPr>
            <p:cNvPr id="50" name="Group 49"/>
            <p:cNvGrpSpPr/>
            <p:nvPr/>
          </p:nvGrpSpPr>
          <p:grpSpPr>
            <a:xfrm>
              <a:off x="1006232" y="5261581"/>
              <a:ext cx="8116590" cy="1192596"/>
              <a:chOff x="3200399" y="4206119"/>
              <a:chExt cx="6586939" cy="2116425"/>
            </a:xfrm>
          </p:grpSpPr>
          <p:sp>
            <p:nvSpPr>
              <p:cNvPr id="53" name="Rectangle 52"/>
              <p:cNvSpPr/>
              <p:nvPr/>
            </p:nvSpPr>
            <p:spPr>
              <a:xfrm>
                <a:off x="3200399" y="4206119"/>
                <a:ext cx="6586939" cy="2116425"/>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3956007" y="4383400"/>
                <a:ext cx="5656119" cy="1802433"/>
              </a:xfrm>
              <a:prstGeom prst="rect">
                <a:avLst/>
              </a:prstGeom>
              <a:noFill/>
            </p:spPr>
            <p:txBody>
              <a:bodyPr wrap="square" lIns="0" tIns="0" rIns="108000" bIns="0" rtlCol="0" anchor="t" anchorCtr="0">
                <a:spAutoFit/>
              </a:bodyPr>
              <a:lstStyle/>
              <a:p>
                <a:pPr marL="177800"/>
                <a:r>
                  <a:rPr lang="en-US" sz="2200" dirty="0">
                    <a:solidFill>
                      <a:schemeClr val="accent1">
                        <a:lumMod val="75000"/>
                      </a:schemeClr>
                    </a:solidFill>
                    <a:latin typeface="Abadi MT Condensed Light"/>
                    <a:cs typeface="Abadi MT Condensed Light"/>
                  </a:rPr>
                  <a:t>The simplest thing you can do, is minimize waste. Lean Development aims to do this by minimize the time it takes to “learn” and making sure that only measurable outcomes are performed .</a:t>
                </a:r>
              </a:p>
            </p:txBody>
          </p:sp>
        </p:grpSp>
        <p:sp>
          <p:nvSpPr>
            <p:cNvPr id="51" name="Rectangle 50"/>
            <p:cNvSpPr/>
            <p:nvPr/>
          </p:nvSpPr>
          <p:spPr>
            <a:xfrm>
              <a:off x="461423" y="5261580"/>
              <a:ext cx="1463116" cy="1192597"/>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664622" y="5266738"/>
              <a:ext cx="1225575" cy="707886"/>
            </a:xfrm>
            <a:prstGeom prst="rect">
              <a:avLst/>
            </a:prstGeom>
            <a:noFill/>
            <a:ln>
              <a:noFill/>
            </a:ln>
          </p:spPr>
          <p:txBody>
            <a:bodyPr wrap="square" lIns="0" rtlCol="0">
              <a:spAutoFit/>
            </a:bodyPr>
            <a:lstStyle/>
            <a:p>
              <a:pPr algn="r"/>
              <a:r>
                <a:rPr lang="en-US" sz="2000">
                  <a:solidFill>
                    <a:schemeClr val="accent1">
                      <a:lumMod val="20000"/>
                      <a:lumOff val="80000"/>
                    </a:schemeClr>
                  </a:solidFill>
                  <a:latin typeface="Abadi MT Condensed Extra Bold"/>
                  <a:cs typeface="Abadi MT Condensed Extra Bold"/>
                </a:rPr>
                <a:t>CAN I AVOID IT?</a:t>
              </a:r>
            </a:p>
          </p:txBody>
        </p:sp>
      </p:grpSp>
    </p:spTree>
    <p:extLst>
      <p:ext uri="{BB962C8B-B14F-4D97-AF65-F5344CB8AC3E}">
        <p14:creationId xmlns:p14="http://schemas.microsoft.com/office/powerpoint/2010/main" val="1636871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Lean development</a:t>
            </a:r>
          </a:p>
        </p:txBody>
      </p:sp>
      <p:sp>
        <p:nvSpPr>
          <p:cNvPr id="4" name="Date Placeholder 3"/>
          <p:cNvSpPr>
            <a:spLocks noGrp="1"/>
          </p:cNvSpPr>
          <p:nvPr>
            <p:ph type="dt" sz="half" idx="10"/>
          </p:nvPr>
        </p:nvSpPr>
        <p:spPr/>
        <p:txBody>
          <a:bodyPr/>
          <a:lstStyle/>
          <a:p>
            <a:fld id="{3D204B18-9485-D74D-B2B3-6C26E88E40BB}" type="datetime1">
              <a:rPr lang="en-AU"/>
              <a:pPr/>
              <a:t>4/4/18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18</a:t>
            </a:fld>
            <a:endParaRPr lang="en-US"/>
          </a:p>
        </p:txBody>
      </p:sp>
      <p:cxnSp>
        <p:nvCxnSpPr>
          <p:cNvPr id="8" name="Straight Connector 7"/>
          <p:cNvCxnSpPr/>
          <p:nvPr/>
        </p:nvCxnSpPr>
        <p:spPr>
          <a:xfrm>
            <a:off x="1938856" y="1680624"/>
            <a:ext cx="0" cy="46016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23519" y="1553624"/>
            <a:ext cx="7137417" cy="553998"/>
          </a:xfrm>
          <a:prstGeom prst="rect">
            <a:avLst/>
          </a:prstGeom>
          <a:noFill/>
        </p:spPr>
        <p:txBody>
          <a:bodyPr wrap="square" rtlCol="0">
            <a:spAutoFit/>
          </a:bodyPr>
          <a:lstStyle/>
          <a:p>
            <a:r>
              <a:rPr lang="en-US" sz="3000">
                <a:latin typeface="Abadi MT Condensed Light"/>
                <a:cs typeface="Abadi MT Condensed Light"/>
              </a:rPr>
              <a:t>Lean is based on three principles</a:t>
            </a:r>
          </a:p>
        </p:txBody>
      </p:sp>
      <p:sp>
        <p:nvSpPr>
          <p:cNvPr id="11" name="TextBox 10"/>
          <p:cNvSpPr txBox="1"/>
          <p:nvPr/>
        </p:nvSpPr>
        <p:spPr>
          <a:xfrm>
            <a:off x="-8482" y="1552485"/>
            <a:ext cx="1946163"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CONCEPTS</a:t>
            </a:r>
            <a:endParaRPr lang="en-US" sz="3200">
              <a:solidFill>
                <a:schemeClr val="tx2">
                  <a:lumMod val="75000"/>
                </a:schemeClr>
              </a:solidFill>
              <a:latin typeface="Abadi MT Condensed Extra Bold"/>
              <a:cs typeface="Abadi MT Condensed Extra Bold"/>
            </a:endParaRPr>
          </a:p>
        </p:txBody>
      </p:sp>
      <p:grpSp>
        <p:nvGrpSpPr>
          <p:cNvPr id="30" name="Group 29"/>
          <p:cNvGrpSpPr/>
          <p:nvPr/>
        </p:nvGrpSpPr>
        <p:grpSpPr>
          <a:xfrm>
            <a:off x="440267" y="2421109"/>
            <a:ext cx="8703733" cy="804692"/>
            <a:chOff x="440267" y="3288942"/>
            <a:chExt cx="8703733" cy="804692"/>
          </a:xfrm>
        </p:grpSpPr>
        <p:sp>
          <p:nvSpPr>
            <p:cNvPr id="33" name="Rectangle 32"/>
            <p:cNvSpPr/>
            <p:nvPr/>
          </p:nvSpPr>
          <p:spPr>
            <a:xfrm>
              <a:off x="1930400" y="3288944"/>
              <a:ext cx="7213600" cy="804690"/>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1913795" y="3423854"/>
              <a:ext cx="7107437" cy="338554"/>
            </a:xfrm>
            <a:prstGeom prst="rect">
              <a:avLst/>
            </a:prstGeom>
            <a:noFill/>
          </p:spPr>
          <p:txBody>
            <a:bodyPr wrap="square" lIns="0" tIns="0" rIns="108000" bIns="0" rtlCol="0" anchor="t" anchorCtr="0">
              <a:spAutoFit/>
            </a:bodyPr>
            <a:lstStyle/>
            <a:p>
              <a:pPr marL="180000"/>
              <a:r>
                <a:rPr lang="en-US" sz="2200" dirty="0">
                  <a:solidFill>
                    <a:srgbClr val="AB3E3E"/>
                  </a:solidFill>
                  <a:latin typeface="Abadi MT Condensed Light"/>
                  <a:cs typeface="Abadi MT Condensed Light"/>
                </a:rPr>
                <a:t>Start from an IDEA and build a Minimum Viable Product (MVP) from it.</a:t>
              </a:r>
            </a:p>
          </p:txBody>
        </p:sp>
        <p:sp>
          <p:nvSpPr>
            <p:cNvPr id="39" name="Rectangle 38"/>
            <p:cNvSpPr/>
            <p:nvPr/>
          </p:nvSpPr>
          <p:spPr>
            <a:xfrm>
              <a:off x="482600" y="3288942"/>
              <a:ext cx="1463105" cy="791992"/>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40267" y="3324099"/>
              <a:ext cx="1489560" cy="461665"/>
            </a:xfrm>
            <a:prstGeom prst="rect">
              <a:avLst/>
            </a:prstGeom>
            <a:noFill/>
            <a:ln>
              <a:noFill/>
            </a:ln>
          </p:spPr>
          <p:txBody>
            <a:bodyPr wrap="square" lIns="0" rtlCol="0">
              <a:spAutoFit/>
            </a:bodyPr>
            <a:lstStyle/>
            <a:p>
              <a:pPr algn="r"/>
              <a:r>
                <a:rPr lang="en-US" sz="2400">
                  <a:solidFill>
                    <a:schemeClr val="accent6">
                      <a:lumMod val="20000"/>
                      <a:lumOff val="80000"/>
                    </a:schemeClr>
                  </a:solidFill>
                  <a:latin typeface="Abadi MT Condensed Extra Bold"/>
                  <a:cs typeface="Abadi MT Condensed Extra Bold"/>
                </a:rPr>
                <a:t>BUILD</a:t>
              </a:r>
              <a:endParaRPr lang="en-US" sz="1200">
                <a:solidFill>
                  <a:schemeClr val="accent6">
                    <a:lumMod val="20000"/>
                    <a:lumOff val="80000"/>
                  </a:schemeClr>
                </a:solidFill>
                <a:latin typeface="Abadi MT Condensed Extra Bold"/>
                <a:cs typeface="Abadi MT Condensed Extra Bold"/>
              </a:endParaRPr>
            </a:p>
          </p:txBody>
        </p:sp>
      </p:grpSp>
      <p:grpSp>
        <p:nvGrpSpPr>
          <p:cNvPr id="43" name="Group 42"/>
          <p:cNvGrpSpPr/>
          <p:nvPr/>
        </p:nvGrpSpPr>
        <p:grpSpPr>
          <a:xfrm>
            <a:off x="482601" y="3314456"/>
            <a:ext cx="8661399" cy="686043"/>
            <a:chOff x="461423" y="3858871"/>
            <a:chExt cx="8661399" cy="686043"/>
          </a:xfrm>
        </p:grpSpPr>
        <p:grpSp>
          <p:nvGrpSpPr>
            <p:cNvPr id="44" name="Group 43"/>
            <p:cNvGrpSpPr/>
            <p:nvPr/>
          </p:nvGrpSpPr>
          <p:grpSpPr>
            <a:xfrm>
              <a:off x="1006233" y="3858871"/>
              <a:ext cx="8116589" cy="686043"/>
              <a:chOff x="1782877" y="3053241"/>
              <a:chExt cx="7607382" cy="1103972"/>
            </a:xfrm>
          </p:grpSpPr>
          <p:sp>
            <p:nvSpPr>
              <p:cNvPr id="47" name="Rectangle 46"/>
              <p:cNvSpPr/>
              <p:nvPr/>
            </p:nvSpPr>
            <p:spPr>
              <a:xfrm>
                <a:off x="1782877" y="3053241"/>
                <a:ext cx="7607382" cy="1103972"/>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2621598" y="3202218"/>
                <a:ext cx="6637725" cy="544797"/>
              </a:xfrm>
              <a:prstGeom prst="rect">
                <a:avLst/>
              </a:prstGeom>
              <a:noFill/>
            </p:spPr>
            <p:txBody>
              <a:bodyPr wrap="square" lIns="0" tIns="0" rIns="108000" bIns="0" rtlCol="0" anchor="t" anchorCtr="0">
                <a:spAutoFit/>
              </a:bodyPr>
              <a:lstStyle>
                <a:defPPr>
                  <a:defRPr lang="en-US"/>
                </a:defPPr>
                <a:lvl1pPr marL="180000">
                  <a:defRPr sz="2400">
                    <a:solidFill>
                      <a:srgbClr val="AB3E3E"/>
                    </a:solidFill>
                    <a:latin typeface="Abadi MT Condensed Light"/>
                    <a:cs typeface="Abadi MT Condensed Light"/>
                  </a:defRPr>
                </a:lvl1pPr>
              </a:lstStyle>
              <a:p>
                <a:r>
                  <a:rPr lang="en-US" sz="2200" dirty="0">
                    <a:solidFill>
                      <a:schemeClr val="accent5">
                        <a:lumMod val="75000"/>
                      </a:schemeClr>
                    </a:solidFill>
                  </a:rPr>
                  <a:t>Measure your MVP to obtain DATA.</a:t>
                </a:r>
              </a:p>
            </p:txBody>
          </p:sp>
        </p:grpSp>
        <p:sp>
          <p:nvSpPr>
            <p:cNvPr id="45" name="Rectangle 44"/>
            <p:cNvSpPr/>
            <p:nvPr/>
          </p:nvSpPr>
          <p:spPr>
            <a:xfrm>
              <a:off x="461423" y="3871572"/>
              <a:ext cx="1463116" cy="660643"/>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651922" y="3868635"/>
              <a:ext cx="1252503" cy="461665"/>
            </a:xfrm>
            <a:prstGeom prst="rect">
              <a:avLst/>
            </a:prstGeom>
            <a:noFill/>
            <a:ln>
              <a:noFill/>
            </a:ln>
          </p:spPr>
          <p:txBody>
            <a:bodyPr wrap="square" lIns="0" rtlCol="0">
              <a:spAutoFit/>
            </a:bodyPr>
            <a:lstStyle/>
            <a:p>
              <a:pPr algn="r"/>
              <a:r>
                <a:rPr lang="en-US" sz="2400">
                  <a:solidFill>
                    <a:schemeClr val="accent5">
                      <a:lumMod val="20000"/>
                      <a:lumOff val="80000"/>
                    </a:schemeClr>
                  </a:solidFill>
                  <a:latin typeface="Abadi MT Condensed Extra Bold"/>
                  <a:cs typeface="Abadi MT Condensed Extra Bold"/>
                </a:rPr>
                <a:t>MEASURE</a:t>
              </a:r>
            </a:p>
          </p:txBody>
        </p:sp>
      </p:grpSp>
      <p:grpSp>
        <p:nvGrpSpPr>
          <p:cNvPr id="49" name="Group 48"/>
          <p:cNvGrpSpPr/>
          <p:nvPr/>
        </p:nvGrpSpPr>
        <p:grpSpPr>
          <a:xfrm>
            <a:off x="482601" y="4116003"/>
            <a:ext cx="8661399" cy="659197"/>
            <a:chOff x="461423" y="5261580"/>
            <a:chExt cx="8661399" cy="659197"/>
          </a:xfrm>
        </p:grpSpPr>
        <p:grpSp>
          <p:nvGrpSpPr>
            <p:cNvPr id="50" name="Group 49"/>
            <p:cNvGrpSpPr/>
            <p:nvPr/>
          </p:nvGrpSpPr>
          <p:grpSpPr>
            <a:xfrm>
              <a:off x="1006232" y="5261580"/>
              <a:ext cx="8116590" cy="659196"/>
              <a:chOff x="3200399" y="4206119"/>
              <a:chExt cx="6586939" cy="1169834"/>
            </a:xfrm>
          </p:grpSpPr>
          <p:sp>
            <p:nvSpPr>
              <p:cNvPr id="53" name="Rectangle 52"/>
              <p:cNvSpPr/>
              <p:nvPr/>
            </p:nvSpPr>
            <p:spPr>
              <a:xfrm>
                <a:off x="3200399" y="4206119"/>
                <a:ext cx="6586939" cy="1169834"/>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3956007" y="4383400"/>
                <a:ext cx="5656119" cy="600810"/>
              </a:xfrm>
              <a:prstGeom prst="rect">
                <a:avLst/>
              </a:prstGeom>
              <a:noFill/>
            </p:spPr>
            <p:txBody>
              <a:bodyPr wrap="square" lIns="0" tIns="0" rIns="108000" bIns="0" rtlCol="0" anchor="t" anchorCtr="0">
                <a:spAutoFit/>
              </a:bodyPr>
              <a:lstStyle/>
              <a:p>
                <a:pPr marL="177800"/>
                <a:r>
                  <a:rPr lang="en-US" sz="2200" dirty="0">
                    <a:solidFill>
                      <a:schemeClr val="accent1">
                        <a:lumMod val="75000"/>
                      </a:schemeClr>
                    </a:solidFill>
                    <a:latin typeface="Abadi MT Condensed Light"/>
                    <a:cs typeface="Abadi MT Condensed Light"/>
                  </a:rPr>
                  <a:t>Learn from DATA to make new decisions (steer or pivot).</a:t>
                </a:r>
              </a:p>
            </p:txBody>
          </p:sp>
        </p:grpSp>
        <p:sp>
          <p:nvSpPr>
            <p:cNvPr id="51" name="Rectangle 50"/>
            <p:cNvSpPr/>
            <p:nvPr/>
          </p:nvSpPr>
          <p:spPr>
            <a:xfrm>
              <a:off x="461423" y="5261580"/>
              <a:ext cx="1463116" cy="659197"/>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664622" y="5266738"/>
              <a:ext cx="1225575" cy="461665"/>
            </a:xfrm>
            <a:prstGeom prst="rect">
              <a:avLst/>
            </a:prstGeom>
            <a:noFill/>
            <a:ln>
              <a:noFill/>
            </a:ln>
          </p:spPr>
          <p:txBody>
            <a:bodyPr wrap="square" lIns="0" rtlCol="0">
              <a:spAutoFit/>
            </a:bodyPr>
            <a:lstStyle/>
            <a:p>
              <a:pPr algn="r"/>
              <a:r>
                <a:rPr lang="en-US" sz="2400">
                  <a:solidFill>
                    <a:schemeClr val="accent1">
                      <a:lumMod val="20000"/>
                      <a:lumOff val="80000"/>
                    </a:schemeClr>
                  </a:solidFill>
                  <a:latin typeface="Abadi MT Condensed Extra Bold"/>
                  <a:cs typeface="Abadi MT Condensed Extra Bold"/>
                </a:rPr>
                <a:t>LEARN</a:t>
              </a:r>
            </a:p>
          </p:txBody>
        </p:sp>
      </p:grpSp>
      <p:grpSp>
        <p:nvGrpSpPr>
          <p:cNvPr id="15" name="Group 14"/>
          <p:cNvGrpSpPr/>
          <p:nvPr/>
        </p:nvGrpSpPr>
        <p:grpSpPr>
          <a:xfrm>
            <a:off x="2247900" y="4940300"/>
            <a:ext cx="2006600" cy="1384300"/>
            <a:chOff x="2247900" y="4940300"/>
            <a:chExt cx="2006600" cy="1384300"/>
          </a:xfrm>
        </p:grpSpPr>
        <p:grpSp>
          <p:nvGrpSpPr>
            <p:cNvPr id="13" name="Group 12"/>
            <p:cNvGrpSpPr/>
            <p:nvPr/>
          </p:nvGrpSpPr>
          <p:grpSpPr>
            <a:xfrm>
              <a:off x="2247900" y="4940300"/>
              <a:ext cx="2006600" cy="1384300"/>
              <a:chOff x="2247900" y="4940300"/>
              <a:chExt cx="2006600" cy="1384300"/>
            </a:xfrm>
          </p:grpSpPr>
          <p:sp>
            <p:nvSpPr>
              <p:cNvPr id="12" name="Right Arrow 11"/>
              <p:cNvSpPr/>
              <p:nvPr/>
            </p:nvSpPr>
            <p:spPr>
              <a:xfrm>
                <a:off x="2705100" y="4940300"/>
                <a:ext cx="1549400" cy="1384300"/>
              </a:xfrm>
              <a:prstGeom prst="rightArrow">
                <a:avLst>
                  <a:gd name="adj1" fmla="val 66514"/>
                  <a:gd name="adj2" fmla="val 31651"/>
                </a:avLst>
              </a:prstGeom>
              <a:solidFill>
                <a:schemeClr val="accent6">
                  <a:lumMod val="20000"/>
                  <a:lumOff val="80000"/>
                  <a:alpha val="80000"/>
                </a:schemeClr>
              </a:solidFill>
              <a:ln>
                <a:gradFill flip="none" rotWithShape="1">
                  <a:gsLst>
                    <a:gs pos="100000">
                      <a:schemeClr val="accent6">
                        <a:lumMod val="50000"/>
                      </a:schemeClr>
                    </a:gs>
                    <a:gs pos="0">
                      <a:schemeClr val="accent6">
                        <a:lumMod val="50000"/>
                        <a:alpha val="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grpSp>
            <p:nvGrpSpPr>
              <p:cNvPr id="9" name="Group 8"/>
              <p:cNvGrpSpPr/>
              <p:nvPr/>
            </p:nvGrpSpPr>
            <p:grpSpPr>
              <a:xfrm>
                <a:off x="2247900" y="5168900"/>
                <a:ext cx="914400" cy="914400"/>
                <a:chOff x="2247900" y="5168900"/>
                <a:chExt cx="914400" cy="914400"/>
              </a:xfrm>
            </p:grpSpPr>
            <p:sp>
              <p:nvSpPr>
                <p:cNvPr id="3" name="Oval 2"/>
                <p:cNvSpPr/>
                <p:nvPr/>
              </p:nvSpPr>
              <p:spPr>
                <a:xfrm>
                  <a:off x="2247900" y="5168900"/>
                  <a:ext cx="914400" cy="914400"/>
                </a:xfrm>
                <a:prstGeom prst="ellipse">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28" name="TextBox 27"/>
                <p:cNvSpPr txBox="1"/>
                <p:nvPr/>
              </p:nvSpPr>
              <p:spPr>
                <a:xfrm>
                  <a:off x="2294467" y="5364566"/>
                  <a:ext cx="817033" cy="461665"/>
                </a:xfrm>
                <a:prstGeom prst="rect">
                  <a:avLst/>
                </a:prstGeom>
                <a:noFill/>
                <a:ln>
                  <a:noFill/>
                </a:ln>
              </p:spPr>
              <p:txBody>
                <a:bodyPr wrap="square" lIns="108000" rtlCol="0">
                  <a:spAutoFit/>
                </a:bodyPr>
                <a:lstStyle/>
                <a:p>
                  <a:pPr algn="ctr"/>
                  <a:r>
                    <a:rPr lang="en-US" sz="2400">
                      <a:solidFill>
                        <a:schemeClr val="accent6">
                          <a:lumMod val="20000"/>
                          <a:lumOff val="80000"/>
                        </a:schemeClr>
                      </a:solidFill>
                      <a:latin typeface="Abadi MT Condensed Extra Bold"/>
                      <a:cs typeface="Abadi MT Condensed Extra Bold"/>
                    </a:rPr>
                    <a:t>IDEA</a:t>
                  </a:r>
                  <a:endParaRPr lang="en-US" sz="1200">
                    <a:solidFill>
                      <a:schemeClr val="accent6">
                        <a:lumMod val="20000"/>
                        <a:lumOff val="80000"/>
                      </a:schemeClr>
                    </a:solidFill>
                    <a:latin typeface="Abadi MT Condensed Extra Bold"/>
                    <a:cs typeface="Abadi MT Condensed Extra Bold"/>
                  </a:endParaRPr>
                </a:p>
              </p:txBody>
            </p:sp>
          </p:grpSp>
        </p:grpSp>
        <p:sp>
          <p:nvSpPr>
            <p:cNvPr id="14" name="Rectangle 13"/>
            <p:cNvSpPr/>
            <p:nvPr/>
          </p:nvSpPr>
          <p:spPr>
            <a:xfrm>
              <a:off x="3248498" y="5339834"/>
              <a:ext cx="675335" cy="461665"/>
            </a:xfrm>
            <a:prstGeom prst="rect">
              <a:avLst/>
            </a:prstGeom>
          </p:spPr>
          <p:txBody>
            <a:bodyPr wrap="none">
              <a:spAutoFit/>
            </a:bodyPr>
            <a:lstStyle/>
            <a:p>
              <a:r>
                <a:rPr lang="en-US" sz="2400" dirty="0">
                  <a:solidFill>
                    <a:srgbClr val="AB3E3E"/>
                  </a:solidFill>
                  <a:latin typeface="Abadi MT Condensed Light"/>
                  <a:cs typeface="Abadi MT Condensed Light"/>
                </a:rPr>
                <a:t>build</a:t>
              </a:r>
              <a:endParaRPr lang="en-US" sz="2400"/>
            </a:p>
          </p:txBody>
        </p:sp>
      </p:grpSp>
      <p:grpSp>
        <p:nvGrpSpPr>
          <p:cNvPr id="17" name="Group 16"/>
          <p:cNvGrpSpPr/>
          <p:nvPr/>
        </p:nvGrpSpPr>
        <p:grpSpPr>
          <a:xfrm>
            <a:off x="4349750" y="4940300"/>
            <a:ext cx="2317750" cy="1384300"/>
            <a:chOff x="4349750" y="4940300"/>
            <a:chExt cx="2317750" cy="1384300"/>
          </a:xfrm>
        </p:grpSpPr>
        <p:sp>
          <p:nvSpPr>
            <p:cNvPr id="38" name="Right Arrow 37"/>
            <p:cNvSpPr/>
            <p:nvPr/>
          </p:nvSpPr>
          <p:spPr>
            <a:xfrm>
              <a:off x="4806950" y="4940300"/>
              <a:ext cx="1860550" cy="1384300"/>
            </a:xfrm>
            <a:prstGeom prst="rightArrow">
              <a:avLst>
                <a:gd name="adj1" fmla="val 66514"/>
                <a:gd name="adj2" fmla="val 31651"/>
              </a:avLst>
            </a:prstGeom>
            <a:solidFill>
              <a:schemeClr val="accent5">
                <a:lumMod val="40000"/>
                <a:lumOff val="60000"/>
                <a:alpha val="80000"/>
              </a:schemeClr>
            </a:solidFill>
            <a:ln>
              <a:gradFill flip="none" rotWithShape="1">
                <a:gsLst>
                  <a:gs pos="100000">
                    <a:schemeClr val="accent5">
                      <a:lumMod val="75000"/>
                    </a:schemeClr>
                  </a:gs>
                  <a:gs pos="0">
                    <a:schemeClr val="accent5">
                      <a:lumMod val="50000"/>
                      <a:alpha val="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p:cNvGrpSpPr/>
            <p:nvPr/>
          </p:nvGrpSpPr>
          <p:grpSpPr>
            <a:xfrm>
              <a:off x="4349750" y="5168900"/>
              <a:ext cx="914400" cy="914400"/>
              <a:chOff x="2247900" y="5168900"/>
              <a:chExt cx="914400" cy="914400"/>
            </a:xfrm>
          </p:grpSpPr>
          <p:sp>
            <p:nvSpPr>
              <p:cNvPr id="42" name="Oval 41"/>
              <p:cNvSpPr/>
              <p:nvPr/>
            </p:nvSpPr>
            <p:spPr>
              <a:xfrm>
                <a:off x="2247900" y="5168900"/>
                <a:ext cx="914400" cy="914400"/>
              </a:xfrm>
              <a:prstGeom prst="ellipse">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2294467" y="5364566"/>
                <a:ext cx="817033" cy="4616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a:solidFill>
                      <a:schemeClr val="accent5">
                        <a:lumMod val="20000"/>
                        <a:lumOff val="80000"/>
                      </a:schemeClr>
                    </a:solidFill>
                    <a:latin typeface="Abadi MT Condensed Extra Bold"/>
                    <a:cs typeface="Abadi MT Condensed Extra Bold"/>
                  </a:rPr>
                  <a:t>MVP</a:t>
                </a:r>
              </a:p>
            </p:txBody>
          </p:sp>
        </p:grpSp>
        <p:sp>
          <p:nvSpPr>
            <p:cNvPr id="37" name="Rectangle 36"/>
            <p:cNvSpPr/>
            <p:nvPr/>
          </p:nvSpPr>
          <p:spPr>
            <a:xfrm>
              <a:off x="5350348" y="5339834"/>
              <a:ext cx="1078841" cy="461665"/>
            </a:xfrm>
            <a:prstGeom prst="rect">
              <a:avLst/>
            </a:prstGeom>
          </p:spPr>
          <p:txBody>
            <a:bodyPr wrap="none">
              <a:spAutoFit/>
            </a:bodyPr>
            <a:lstStyle/>
            <a:p>
              <a:r>
                <a:rPr lang="en-US" sz="2400" dirty="0">
                  <a:solidFill>
                    <a:schemeClr val="accent5">
                      <a:lumMod val="75000"/>
                    </a:schemeClr>
                  </a:solidFill>
                  <a:latin typeface="Abadi MT Condensed Light"/>
                  <a:cs typeface="Abadi MT Condensed Light"/>
                </a:rPr>
                <a:t>measure</a:t>
              </a:r>
              <a:endParaRPr lang="en-US" sz="2200">
                <a:solidFill>
                  <a:schemeClr val="accent5">
                    <a:lumMod val="75000"/>
                  </a:schemeClr>
                </a:solidFill>
                <a:latin typeface="Abadi MT Condensed Light"/>
                <a:cs typeface="Abadi MT Condensed Light"/>
              </a:endParaRPr>
            </a:p>
          </p:txBody>
        </p:sp>
      </p:grpSp>
      <p:grpSp>
        <p:nvGrpSpPr>
          <p:cNvPr id="16" name="Group 15"/>
          <p:cNvGrpSpPr/>
          <p:nvPr/>
        </p:nvGrpSpPr>
        <p:grpSpPr>
          <a:xfrm>
            <a:off x="6822017" y="4902200"/>
            <a:ext cx="1979083" cy="1384300"/>
            <a:chOff x="6822017" y="4902200"/>
            <a:chExt cx="1979083" cy="1384300"/>
          </a:xfrm>
        </p:grpSpPr>
        <p:sp>
          <p:nvSpPr>
            <p:cNvPr id="56" name="Right Arrow 55"/>
            <p:cNvSpPr/>
            <p:nvPr/>
          </p:nvSpPr>
          <p:spPr>
            <a:xfrm>
              <a:off x="7283450" y="4902200"/>
              <a:ext cx="1517650" cy="1384300"/>
            </a:xfrm>
            <a:prstGeom prst="rightArrow">
              <a:avLst>
                <a:gd name="adj1" fmla="val 66514"/>
                <a:gd name="adj2" fmla="val 31651"/>
              </a:avLst>
            </a:prstGeom>
            <a:solidFill>
              <a:schemeClr val="tx2">
                <a:lumMod val="20000"/>
                <a:lumOff val="80000"/>
                <a:alpha val="80000"/>
              </a:schemeClr>
            </a:solidFill>
            <a:ln>
              <a:gradFill flip="none" rotWithShape="1">
                <a:gsLst>
                  <a:gs pos="0">
                    <a:schemeClr val="accent1">
                      <a:lumMod val="75000"/>
                      <a:alpha val="0"/>
                    </a:schemeClr>
                  </a:gs>
                  <a:gs pos="100000">
                    <a:schemeClr val="accent1">
                      <a:lumMod val="7500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56"/>
            <p:cNvGrpSpPr/>
            <p:nvPr/>
          </p:nvGrpSpPr>
          <p:grpSpPr>
            <a:xfrm>
              <a:off x="6822017" y="5130800"/>
              <a:ext cx="924983" cy="914400"/>
              <a:chOff x="2243667" y="5168900"/>
              <a:chExt cx="924983" cy="914400"/>
            </a:xfrm>
          </p:grpSpPr>
          <p:sp>
            <p:nvSpPr>
              <p:cNvPr id="58" name="Oval 57"/>
              <p:cNvSpPr/>
              <p:nvPr/>
            </p:nvSpPr>
            <p:spPr>
              <a:xfrm>
                <a:off x="2247900" y="5168900"/>
                <a:ext cx="914400" cy="914400"/>
              </a:xfrm>
              <a:prstGeom prst="ellipse">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2243667" y="5364566"/>
                <a:ext cx="924983" cy="4616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lstStyle>
              <a:p>
                <a:r>
                  <a:rPr lang="en-US" sz="2400">
                    <a:solidFill>
                      <a:schemeClr val="accent1">
                        <a:lumMod val="20000"/>
                        <a:lumOff val="80000"/>
                      </a:schemeClr>
                    </a:solidFill>
                    <a:latin typeface="Abadi MT Condensed Extra Bold"/>
                    <a:cs typeface="Abadi MT Condensed Extra Bold"/>
                  </a:rPr>
                  <a:t>DATA</a:t>
                </a:r>
              </a:p>
            </p:txBody>
          </p:sp>
        </p:grpSp>
        <p:sp>
          <p:nvSpPr>
            <p:cNvPr id="60" name="Rectangle 59"/>
            <p:cNvSpPr/>
            <p:nvPr/>
          </p:nvSpPr>
          <p:spPr>
            <a:xfrm>
              <a:off x="7826848" y="5301734"/>
              <a:ext cx="713056" cy="461665"/>
            </a:xfrm>
            <a:prstGeom prst="rect">
              <a:avLst/>
            </a:prstGeom>
          </p:spPr>
          <p:txBody>
            <a:bodyPr wrap="none">
              <a:spAutoFit/>
            </a:bodyPr>
            <a:lstStyle/>
            <a:p>
              <a:r>
                <a:rPr lang="en-US" sz="2400" dirty="0">
                  <a:solidFill>
                    <a:schemeClr val="accent1">
                      <a:lumMod val="75000"/>
                    </a:schemeClr>
                  </a:solidFill>
                  <a:latin typeface="Abadi MT Condensed Light"/>
                  <a:cs typeface="Abadi MT Condensed Light"/>
                </a:rPr>
                <a:t>learn</a:t>
              </a:r>
              <a:endParaRPr lang="en-US" sz="2200">
                <a:solidFill>
                  <a:schemeClr val="accent1">
                    <a:lumMod val="75000"/>
                  </a:schemeClr>
                </a:solidFill>
                <a:latin typeface="Abadi MT Condensed Light"/>
                <a:cs typeface="Abadi MT Condensed Light"/>
              </a:endParaRPr>
            </a:p>
          </p:txBody>
        </p:sp>
      </p:grpSp>
    </p:spTree>
    <p:extLst>
      <p:ext uri="{BB962C8B-B14F-4D97-AF65-F5344CB8AC3E}">
        <p14:creationId xmlns:p14="http://schemas.microsoft.com/office/powerpoint/2010/main" val="3845513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Lean development</a:t>
            </a:r>
          </a:p>
        </p:txBody>
      </p:sp>
      <p:sp>
        <p:nvSpPr>
          <p:cNvPr id="4" name="Date Placeholder 3"/>
          <p:cNvSpPr>
            <a:spLocks noGrp="1"/>
          </p:cNvSpPr>
          <p:nvPr>
            <p:ph type="dt" sz="half" idx="10"/>
          </p:nvPr>
        </p:nvSpPr>
        <p:spPr/>
        <p:txBody>
          <a:bodyPr/>
          <a:lstStyle/>
          <a:p>
            <a:fld id="{3D204B18-9485-D74D-B2B3-6C26E88E40BB}" type="datetime1">
              <a:rPr lang="en-AU"/>
              <a:pPr/>
              <a:t>4/4/18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19</a:t>
            </a:fld>
            <a:endParaRPr lang="en-US"/>
          </a:p>
        </p:txBody>
      </p:sp>
      <p:cxnSp>
        <p:nvCxnSpPr>
          <p:cNvPr id="8" name="Straight Connector 7"/>
          <p:cNvCxnSpPr/>
          <p:nvPr/>
        </p:nvCxnSpPr>
        <p:spPr>
          <a:xfrm>
            <a:off x="1938856" y="1680624"/>
            <a:ext cx="0" cy="46016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23519" y="1553624"/>
            <a:ext cx="7137417" cy="984885"/>
          </a:xfrm>
          <a:prstGeom prst="rect">
            <a:avLst/>
          </a:prstGeom>
          <a:noFill/>
        </p:spPr>
        <p:txBody>
          <a:bodyPr wrap="square" rtlCol="0">
            <a:spAutoFit/>
          </a:bodyPr>
          <a:lstStyle/>
          <a:p>
            <a:r>
              <a:rPr lang="en-US" sz="3000">
                <a:latin typeface="Abadi MT Condensed Light"/>
                <a:cs typeface="Abadi MT Condensed Light"/>
              </a:rPr>
              <a:t>Lean process</a:t>
            </a:r>
          </a:p>
          <a:p>
            <a:pPr lvl="0">
              <a:spcBef>
                <a:spcPts val="600"/>
              </a:spcBef>
            </a:pPr>
            <a:r>
              <a:rPr lang="en-US" sz="2300" i="1" dirty="0">
                <a:solidFill>
                  <a:prstClr val="black">
                    <a:lumMod val="65000"/>
                    <a:lumOff val="35000"/>
                  </a:prstClr>
                </a:solidFill>
                <a:latin typeface="Abadi MT Condensed Light"/>
                <a:cs typeface="Abadi MT Condensed Light"/>
              </a:rPr>
              <a:t>In fact, lean development is an </a:t>
            </a:r>
            <a:r>
              <a:rPr lang="en-US" sz="2300" i="1" u="sng" dirty="0">
                <a:solidFill>
                  <a:prstClr val="black">
                    <a:lumMod val="65000"/>
                    <a:lumOff val="35000"/>
                  </a:prstClr>
                </a:solidFill>
                <a:latin typeface="Abadi MT Condensed Light"/>
                <a:cs typeface="Abadi MT Condensed Light"/>
              </a:rPr>
              <a:t>iterative</a:t>
            </a:r>
            <a:r>
              <a:rPr lang="en-US" sz="2300" i="1" dirty="0">
                <a:solidFill>
                  <a:prstClr val="black">
                    <a:lumMod val="65000"/>
                    <a:lumOff val="35000"/>
                  </a:prstClr>
                </a:solidFill>
                <a:latin typeface="Abadi MT Condensed Light"/>
                <a:cs typeface="Abadi MT Condensed Light"/>
              </a:rPr>
              <a:t> process:</a:t>
            </a:r>
            <a:endParaRPr lang="en-US" sz="1100" i="1" dirty="0">
              <a:solidFill>
                <a:prstClr val="black">
                  <a:lumMod val="65000"/>
                  <a:lumOff val="35000"/>
                </a:prstClr>
              </a:solidFill>
              <a:latin typeface="Abadi MT Condensed Light"/>
              <a:cs typeface="Abadi MT Condensed Light"/>
            </a:endParaRPr>
          </a:p>
        </p:txBody>
      </p:sp>
      <p:sp>
        <p:nvSpPr>
          <p:cNvPr id="11" name="TextBox 10"/>
          <p:cNvSpPr txBox="1"/>
          <p:nvPr/>
        </p:nvSpPr>
        <p:spPr>
          <a:xfrm>
            <a:off x="-8482" y="1552485"/>
            <a:ext cx="1946163"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CONCEPTS</a:t>
            </a:r>
            <a:endParaRPr lang="en-US" sz="3200">
              <a:solidFill>
                <a:schemeClr val="tx2">
                  <a:lumMod val="75000"/>
                </a:schemeClr>
              </a:solidFill>
              <a:latin typeface="Abadi MT Condensed Extra Bold"/>
              <a:cs typeface="Abadi MT Condensed Extra Bold"/>
            </a:endParaRPr>
          </a:p>
        </p:txBody>
      </p:sp>
      <p:grpSp>
        <p:nvGrpSpPr>
          <p:cNvPr id="27" name="Group 26"/>
          <p:cNvGrpSpPr/>
          <p:nvPr/>
        </p:nvGrpSpPr>
        <p:grpSpPr>
          <a:xfrm>
            <a:off x="910179" y="2641357"/>
            <a:ext cx="8233821" cy="471428"/>
            <a:chOff x="889001" y="3858872"/>
            <a:chExt cx="8233821" cy="471428"/>
          </a:xfrm>
        </p:grpSpPr>
        <p:grpSp>
          <p:nvGrpSpPr>
            <p:cNvPr id="28" name="Group 27"/>
            <p:cNvGrpSpPr/>
            <p:nvPr/>
          </p:nvGrpSpPr>
          <p:grpSpPr>
            <a:xfrm>
              <a:off x="1006233" y="3858872"/>
              <a:ext cx="8116589" cy="471428"/>
              <a:chOff x="1782877" y="3053241"/>
              <a:chExt cx="7607382" cy="758616"/>
            </a:xfrm>
          </p:grpSpPr>
          <p:sp>
            <p:nvSpPr>
              <p:cNvPr id="32" name="Rectangle 31"/>
              <p:cNvSpPr/>
              <p:nvPr/>
            </p:nvSpPr>
            <p:spPr>
              <a:xfrm>
                <a:off x="1782877" y="3053241"/>
                <a:ext cx="7607382" cy="758616"/>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2645405" y="3140908"/>
                <a:ext cx="6590112" cy="544797"/>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Each iteration should contain the feature that makes the MVP valuable.</a:t>
                </a:r>
              </a:p>
            </p:txBody>
          </p:sp>
        </p:grpSp>
        <p:sp>
          <p:nvSpPr>
            <p:cNvPr id="29" name="Rectangle 28"/>
            <p:cNvSpPr/>
            <p:nvPr/>
          </p:nvSpPr>
          <p:spPr>
            <a:xfrm>
              <a:off x="889001" y="3858872"/>
              <a:ext cx="1035537" cy="471428"/>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969336" y="3868635"/>
              <a:ext cx="922389" cy="461665"/>
            </a:xfrm>
            <a:prstGeom prst="rect">
              <a:avLst/>
            </a:prstGeom>
            <a:noFill/>
            <a:ln>
              <a:noFill/>
            </a:ln>
          </p:spPr>
          <p:txBody>
            <a:bodyPr wrap="square" lIns="0" rtlCol="0">
              <a:spAutoFit/>
            </a:bodyPr>
            <a:lstStyle/>
            <a:p>
              <a:pPr algn="r"/>
              <a:r>
                <a:rPr lang="en-US" sz="2400">
                  <a:solidFill>
                    <a:schemeClr val="accent5">
                      <a:lumMod val="40000"/>
                      <a:lumOff val="60000"/>
                    </a:schemeClr>
                  </a:solidFill>
                  <a:latin typeface="Arial Narrow"/>
                  <a:cs typeface="Arial Narrow"/>
                </a:rPr>
                <a:t>01</a:t>
              </a:r>
            </a:p>
          </p:txBody>
        </p:sp>
      </p:grpSp>
      <p:grpSp>
        <p:nvGrpSpPr>
          <p:cNvPr id="36" name="Group 35"/>
          <p:cNvGrpSpPr/>
          <p:nvPr/>
        </p:nvGrpSpPr>
        <p:grpSpPr>
          <a:xfrm>
            <a:off x="910179" y="3138103"/>
            <a:ext cx="8233821" cy="466824"/>
            <a:chOff x="889001" y="5261580"/>
            <a:chExt cx="8233821" cy="466824"/>
          </a:xfrm>
        </p:grpSpPr>
        <p:grpSp>
          <p:nvGrpSpPr>
            <p:cNvPr id="37" name="Group 36"/>
            <p:cNvGrpSpPr/>
            <p:nvPr/>
          </p:nvGrpSpPr>
          <p:grpSpPr>
            <a:xfrm>
              <a:off x="1006232" y="5261582"/>
              <a:ext cx="8116590" cy="466822"/>
              <a:chOff x="3200399" y="4206121"/>
              <a:chExt cx="6586939" cy="828440"/>
            </a:xfrm>
          </p:grpSpPr>
          <p:sp>
            <p:nvSpPr>
              <p:cNvPr id="42" name="Rectangle 41"/>
              <p:cNvSpPr/>
              <p:nvPr/>
            </p:nvSpPr>
            <p:spPr>
              <a:xfrm>
                <a:off x="3200399" y="4206121"/>
                <a:ext cx="6586939" cy="828440"/>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3956007" y="4270711"/>
                <a:ext cx="5831331" cy="600811"/>
              </a:xfrm>
              <a:prstGeom prst="rect">
                <a:avLst/>
              </a:prstGeom>
              <a:noFill/>
            </p:spPr>
            <p:txBody>
              <a:bodyPr wrap="square" lIns="0" tIns="0" rIns="108000" bIns="0" rtlCol="0" anchor="t" anchorCtr="0">
                <a:spAutoFit/>
              </a:bodyPr>
              <a:lstStyle/>
              <a:p>
                <a:pPr marL="1440000" indent="-1285200"/>
                <a:r>
                  <a:rPr lang="en-US" sz="2200" dirty="0">
                    <a:solidFill>
                      <a:schemeClr val="accent1">
                        <a:lumMod val="75000"/>
                      </a:schemeClr>
                    </a:solidFill>
                    <a:latin typeface="Abadi MT Condensed Light"/>
                    <a:cs typeface="Abadi MT Condensed Light"/>
                  </a:rPr>
                  <a:t>By decreasing the amount of time per iteration, we can decrease waste.</a:t>
                </a:r>
              </a:p>
            </p:txBody>
          </p:sp>
        </p:grpSp>
        <p:sp>
          <p:nvSpPr>
            <p:cNvPr id="38" name="Rectangle 37"/>
            <p:cNvSpPr/>
            <p:nvPr/>
          </p:nvSpPr>
          <p:spPr>
            <a:xfrm>
              <a:off x="889001" y="5261580"/>
              <a:ext cx="1035537" cy="466823"/>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967808" y="5266738"/>
              <a:ext cx="922389" cy="461665"/>
            </a:xfrm>
            <a:prstGeom prst="rect">
              <a:avLst/>
            </a:prstGeom>
            <a:noFill/>
            <a:ln>
              <a:noFill/>
            </a:ln>
          </p:spPr>
          <p:txBody>
            <a:bodyPr wrap="square" lIns="0" rtlCol="0">
              <a:spAutoFit/>
            </a:bodyPr>
            <a:lstStyle/>
            <a:p>
              <a:pPr algn="r"/>
              <a:r>
                <a:rPr lang="en-US" sz="2400">
                  <a:solidFill>
                    <a:schemeClr val="accent1">
                      <a:lumMod val="40000"/>
                      <a:lumOff val="60000"/>
                    </a:schemeClr>
                  </a:solidFill>
                  <a:latin typeface="Arial Narrow"/>
                  <a:cs typeface="Arial Narrow"/>
                </a:rPr>
                <a:t>02</a:t>
              </a:r>
            </a:p>
          </p:txBody>
        </p:sp>
      </p:grpSp>
      <p:grpSp>
        <p:nvGrpSpPr>
          <p:cNvPr id="56" name="Group 55"/>
          <p:cNvGrpSpPr/>
          <p:nvPr/>
        </p:nvGrpSpPr>
        <p:grpSpPr>
          <a:xfrm>
            <a:off x="910178" y="3631589"/>
            <a:ext cx="8233821" cy="462630"/>
            <a:chOff x="1176878" y="4846539"/>
            <a:chExt cx="8233821" cy="462630"/>
          </a:xfrm>
        </p:grpSpPr>
        <p:sp>
          <p:nvSpPr>
            <p:cNvPr id="57" name="Rectangle 56"/>
            <p:cNvSpPr/>
            <p:nvPr/>
          </p:nvSpPr>
          <p:spPr>
            <a:xfrm>
              <a:off x="1176878" y="4846539"/>
              <a:ext cx="8233821" cy="462630"/>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2235276" y="4903790"/>
              <a:ext cx="5854624" cy="338554"/>
            </a:xfrm>
            <a:prstGeom prst="rect">
              <a:avLst/>
            </a:prstGeom>
            <a:noFill/>
          </p:spPr>
          <p:txBody>
            <a:bodyPr wrap="square" lIns="0" tIns="0" rIns="108000" bIns="0" rtlCol="0" anchor="t" anchorCtr="0">
              <a:spAutoFit/>
            </a:bodyPr>
            <a:lstStyle/>
            <a:p>
              <a:pPr marL="1440000" indent="-1285200"/>
              <a:r>
                <a:rPr lang="en-US" sz="2200" dirty="0">
                  <a:solidFill>
                    <a:schemeClr val="accent4">
                      <a:lumMod val="75000"/>
                    </a:schemeClr>
                  </a:solidFill>
                  <a:latin typeface="Abadi MT Condensed Light"/>
                  <a:cs typeface="Abadi MT Condensed Light"/>
                </a:rPr>
                <a:t>Every iteration must be measurable.</a:t>
              </a:r>
            </a:p>
          </p:txBody>
        </p:sp>
        <p:sp>
          <p:nvSpPr>
            <p:cNvPr id="59" name="Rectangle 58"/>
            <p:cNvSpPr/>
            <p:nvPr/>
          </p:nvSpPr>
          <p:spPr>
            <a:xfrm>
              <a:off x="1176879" y="4846539"/>
              <a:ext cx="1037156" cy="462630"/>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1485900" y="4847503"/>
              <a:ext cx="685799" cy="461665"/>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2400">
                  <a:solidFill>
                    <a:schemeClr val="accent4">
                      <a:lumMod val="20000"/>
                      <a:lumOff val="80000"/>
                    </a:schemeClr>
                  </a:solidFill>
                </a:rPr>
                <a:t>03</a:t>
              </a:r>
            </a:p>
          </p:txBody>
        </p:sp>
      </p:grpSp>
      <p:grpSp>
        <p:nvGrpSpPr>
          <p:cNvPr id="3" name="Group 2"/>
          <p:cNvGrpSpPr/>
          <p:nvPr/>
        </p:nvGrpSpPr>
        <p:grpSpPr>
          <a:xfrm>
            <a:off x="5124450" y="4254500"/>
            <a:ext cx="914400" cy="914400"/>
            <a:chOff x="2247900" y="5168900"/>
            <a:chExt cx="914400" cy="914400"/>
          </a:xfrm>
        </p:grpSpPr>
        <p:sp>
          <p:nvSpPr>
            <p:cNvPr id="61" name="Oval 60"/>
            <p:cNvSpPr/>
            <p:nvPr/>
          </p:nvSpPr>
          <p:spPr>
            <a:xfrm>
              <a:off x="2247900" y="5168900"/>
              <a:ext cx="914400" cy="914400"/>
            </a:xfrm>
            <a:prstGeom prst="ellipse">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62" name="TextBox 61"/>
            <p:cNvSpPr txBox="1"/>
            <p:nvPr/>
          </p:nvSpPr>
          <p:spPr>
            <a:xfrm>
              <a:off x="2294467" y="5364566"/>
              <a:ext cx="817033" cy="461665"/>
            </a:xfrm>
            <a:prstGeom prst="rect">
              <a:avLst/>
            </a:prstGeom>
            <a:noFill/>
            <a:ln>
              <a:noFill/>
            </a:ln>
          </p:spPr>
          <p:txBody>
            <a:bodyPr wrap="square" lIns="108000" rtlCol="0">
              <a:spAutoFit/>
            </a:bodyPr>
            <a:lstStyle/>
            <a:p>
              <a:pPr algn="ctr"/>
              <a:r>
                <a:rPr lang="en-US" sz="2400">
                  <a:solidFill>
                    <a:schemeClr val="accent6">
                      <a:lumMod val="20000"/>
                      <a:lumOff val="80000"/>
                    </a:schemeClr>
                  </a:solidFill>
                  <a:latin typeface="Abadi MT Condensed Extra Bold"/>
                  <a:cs typeface="Abadi MT Condensed Extra Bold"/>
                </a:rPr>
                <a:t>IDEA</a:t>
              </a:r>
              <a:endParaRPr lang="en-US" sz="1200">
                <a:solidFill>
                  <a:schemeClr val="accent6">
                    <a:lumMod val="20000"/>
                    <a:lumOff val="80000"/>
                  </a:schemeClr>
                </a:solidFill>
                <a:latin typeface="Abadi MT Condensed Extra Bold"/>
                <a:cs typeface="Abadi MT Condensed Extra Bold"/>
              </a:endParaRPr>
            </a:p>
          </p:txBody>
        </p:sp>
      </p:grpSp>
      <p:grpSp>
        <p:nvGrpSpPr>
          <p:cNvPr id="9" name="Group 8"/>
          <p:cNvGrpSpPr/>
          <p:nvPr/>
        </p:nvGrpSpPr>
        <p:grpSpPr>
          <a:xfrm>
            <a:off x="6153150" y="5359400"/>
            <a:ext cx="914400" cy="914400"/>
            <a:chOff x="4349750" y="5168900"/>
            <a:chExt cx="914400" cy="914400"/>
          </a:xfrm>
        </p:grpSpPr>
        <p:sp>
          <p:nvSpPr>
            <p:cNvPr id="63" name="Oval 62"/>
            <p:cNvSpPr/>
            <p:nvPr/>
          </p:nvSpPr>
          <p:spPr>
            <a:xfrm>
              <a:off x="4349750" y="5168900"/>
              <a:ext cx="914400" cy="914400"/>
            </a:xfrm>
            <a:prstGeom prst="ellipse">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396317" y="5364566"/>
              <a:ext cx="817033" cy="4616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a:solidFill>
                    <a:schemeClr val="accent5">
                      <a:lumMod val="20000"/>
                      <a:lumOff val="80000"/>
                    </a:schemeClr>
                  </a:solidFill>
                  <a:latin typeface="Abadi MT Condensed Extra Bold"/>
                  <a:cs typeface="Abadi MT Condensed Extra Bold"/>
                </a:rPr>
                <a:t>MVP</a:t>
              </a:r>
            </a:p>
          </p:txBody>
        </p:sp>
      </p:grpSp>
      <p:grpSp>
        <p:nvGrpSpPr>
          <p:cNvPr id="12" name="Group 11"/>
          <p:cNvGrpSpPr/>
          <p:nvPr/>
        </p:nvGrpSpPr>
        <p:grpSpPr>
          <a:xfrm>
            <a:off x="4078817" y="5346700"/>
            <a:ext cx="924983" cy="914400"/>
            <a:chOff x="6822017" y="5130800"/>
            <a:chExt cx="924983" cy="914400"/>
          </a:xfrm>
        </p:grpSpPr>
        <p:sp>
          <p:nvSpPr>
            <p:cNvPr id="65" name="Oval 64"/>
            <p:cNvSpPr/>
            <p:nvPr/>
          </p:nvSpPr>
          <p:spPr>
            <a:xfrm>
              <a:off x="6826250" y="5130800"/>
              <a:ext cx="914400" cy="914400"/>
            </a:xfrm>
            <a:prstGeom prst="ellipse">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TextBox 65"/>
            <p:cNvSpPr txBox="1"/>
            <p:nvPr/>
          </p:nvSpPr>
          <p:spPr>
            <a:xfrm>
              <a:off x="6822017" y="5326466"/>
              <a:ext cx="924983" cy="4616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lstStyle>
            <a:p>
              <a:r>
                <a:rPr lang="en-US" sz="2400">
                  <a:solidFill>
                    <a:schemeClr val="accent1">
                      <a:lumMod val="20000"/>
                      <a:lumOff val="80000"/>
                    </a:schemeClr>
                  </a:solidFill>
                  <a:latin typeface="Abadi MT Condensed Extra Bold"/>
                  <a:cs typeface="Abadi MT Condensed Extra Bold"/>
                </a:rPr>
                <a:t>DATA</a:t>
              </a:r>
            </a:p>
          </p:txBody>
        </p:sp>
      </p:grpSp>
      <p:sp>
        <p:nvSpPr>
          <p:cNvPr id="16" name="Right Arrow 15"/>
          <p:cNvSpPr/>
          <p:nvPr/>
        </p:nvSpPr>
        <p:spPr>
          <a:xfrm rot="18708902">
            <a:off x="4800599" y="5080000"/>
            <a:ext cx="508000" cy="292100"/>
          </a:xfrm>
          <a:prstGeom prst="rightArrow">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68" name="Right Arrow 67"/>
          <p:cNvSpPr/>
          <p:nvPr/>
        </p:nvSpPr>
        <p:spPr>
          <a:xfrm rot="2891098" flipV="1">
            <a:off x="5892799" y="5092700"/>
            <a:ext cx="508000" cy="292100"/>
          </a:xfrm>
          <a:prstGeom prst="rightArrow">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69" name="Right Arrow 68"/>
          <p:cNvSpPr/>
          <p:nvPr/>
        </p:nvSpPr>
        <p:spPr>
          <a:xfrm rot="10800000" flipV="1">
            <a:off x="5073650" y="5741872"/>
            <a:ext cx="971550" cy="303328"/>
          </a:xfrm>
          <a:prstGeom prst="rightArrow">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17" name="Rectangle 16"/>
          <p:cNvSpPr/>
          <p:nvPr/>
        </p:nvSpPr>
        <p:spPr>
          <a:xfrm>
            <a:off x="6080120" y="4819134"/>
            <a:ext cx="917579" cy="369332"/>
          </a:xfrm>
          <a:prstGeom prst="rect">
            <a:avLst/>
          </a:prstGeom>
        </p:spPr>
        <p:txBody>
          <a:bodyPr wrap="square">
            <a:spAutoFit/>
          </a:bodyPr>
          <a:lstStyle/>
          <a:p>
            <a:pPr marL="1440000" indent="-1285200"/>
            <a:r>
              <a:rPr lang="en-US" dirty="0">
                <a:solidFill>
                  <a:schemeClr val="accent4">
                    <a:lumMod val="75000"/>
                  </a:schemeClr>
                </a:solidFill>
                <a:latin typeface="Abadi MT Condensed Light"/>
                <a:cs typeface="Abadi MT Condensed Light"/>
              </a:rPr>
              <a:t>build</a:t>
            </a:r>
          </a:p>
        </p:txBody>
      </p:sp>
      <p:sp>
        <p:nvSpPr>
          <p:cNvPr id="70" name="Rectangle 69"/>
          <p:cNvSpPr/>
          <p:nvPr/>
        </p:nvSpPr>
        <p:spPr>
          <a:xfrm>
            <a:off x="4244971" y="4824968"/>
            <a:ext cx="917579" cy="369332"/>
          </a:xfrm>
          <a:prstGeom prst="rect">
            <a:avLst/>
          </a:prstGeom>
        </p:spPr>
        <p:txBody>
          <a:bodyPr wrap="square">
            <a:spAutoFit/>
          </a:bodyPr>
          <a:lstStyle/>
          <a:p>
            <a:pPr marL="1440000" indent="-1285200"/>
            <a:r>
              <a:rPr lang="en-US" dirty="0">
                <a:solidFill>
                  <a:schemeClr val="accent4">
                    <a:lumMod val="75000"/>
                  </a:schemeClr>
                </a:solidFill>
                <a:latin typeface="Abadi MT Condensed Light"/>
                <a:cs typeface="Abadi MT Condensed Light"/>
              </a:rPr>
              <a:t>learn</a:t>
            </a:r>
          </a:p>
        </p:txBody>
      </p:sp>
      <p:sp>
        <p:nvSpPr>
          <p:cNvPr id="71" name="Rectangle 70"/>
          <p:cNvSpPr/>
          <p:nvPr/>
        </p:nvSpPr>
        <p:spPr>
          <a:xfrm>
            <a:off x="5048250" y="5948402"/>
            <a:ext cx="1044578" cy="369332"/>
          </a:xfrm>
          <a:prstGeom prst="rect">
            <a:avLst/>
          </a:prstGeom>
        </p:spPr>
        <p:txBody>
          <a:bodyPr wrap="square">
            <a:spAutoFit/>
          </a:bodyPr>
          <a:lstStyle/>
          <a:p>
            <a:pPr marL="1440000" indent="-1285200"/>
            <a:r>
              <a:rPr lang="en-US" dirty="0">
                <a:solidFill>
                  <a:schemeClr val="accent4">
                    <a:lumMod val="75000"/>
                  </a:schemeClr>
                </a:solidFill>
                <a:latin typeface="Abadi MT Condensed Light"/>
                <a:cs typeface="Abadi MT Condensed Light"/>
              </a:rPr>
              <a:t>measure</a:t>
            </a:r>
          </a:p>
        </p:txBody>
      </p:sp>
    </p:spTree>
    <p:extLst>
      <p:ext uri="{BB962C8B-B14F-4D97-AF65-F5344CB8AC3E}">
        <p14:creationId xmlns:p14="http://schemas.microsoft.com/office/powerpoint/2010/main" val="1183673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Agenda</a:t>
            </a:r>
          </a:p>
        </p:txBody>
      </p:sp>
      <p:sp>
        <p:nvSpPr>
          <p:cNvPr id="4" name="Date Placeholder 3"/>
          <p:cNvSpPr>
            <a:spLocks noGrp="1"/>
          </p:cNvSpPr>
          <p:nvPr>
            <p:ph type="dt" sz="half" idx="10"/>
          </p:nvPr>
        </p:nvSpPr>
        <p:spPr/>
        <p:txBody>
          <a:bodyPr/>
          <a:lstStyle/>
          <a:p>
            <a:fld id="{D165DBA8-B6EE-4C4F-BC61-5BCB0EBA0B55}" type="datetime1">
              <a:t>4/4/18</a:t>
            </a:fld>
            <a:endParaRPr lang="en-US"/>
          </a:p>
        </p:txBody>
      </p:sp>
      <p:sp>
        <p:nvSpPr>
          <p:cNvPr id="5" name="Footer Placeholder 4"/>
          <p:cNvSpPr>
            <a:spLocks noGrp="1"/>
          </p:cNvSpPr>
          <p:nvPr>
            <p:ph type="ftr" sz="quarter" idx="11"/>
          </p:nvPr>
        </p:nvSpPr>
        <p:spPr/>
        <p:txBody>
          <a:bodyPr/>
          <a:lstStyle/>
          <a:p>
            <a:r>
              <a:rPr lang="en-US"/>
              <a:t>SIT715 – Cloud Computing Application Design and Development – Design Thinking and Lean Development</a:t>
            </a:r>
          </a:p>
        </p:txBody>
      </p:sp>
      <p:sp>
        <p:nvSpPr>
          <p:cNvPr id="6" name="Slide Number Placeholder 5"/>
          <p:cNvSpPr>
            <a:spLocks noGrp="1"/>
          </p:cNvSpPr>
          <p:nvPr>
            <p:ph type="sldNum" sz="quarter" idx="12"/>
          </p:nvPr>
        </p:nvSpPr>
        <p:spPr/>
        <p:txBody>
          <a:bodyPr/>
          <a:lstStyle/>
          <a:p>
            <a:fld id="{BBE0A389-EB18-824A-A5ED-72ACC9A7FB5D}" type="slidenum">
              <a:t>2</a:t>
            </a:fld>
            <a:endParaRPr lang="en-US"/>
          </a:p>
        </p:txBody>
      </p:sp>
      <p:grpSp>
        <p:nvGrpSpPr>
          <p:cNvPr id="18" name="Group 17"/>
          <p:cNvGrpSpPr/>
          <p:nvPr/>
        </p:nvGrpSpPr>
        <p:grpSpPr>
          <a:xfrm>
            <a:off x="-4233" y="1999733"/>
            <a:ext cx="9144000" cy="1015663"/>
            <a:chOff x="0" y="3700542"/>
            <a:chExt cx="9144000" cy="1015663"/>
          </a:xfrm>
        </p:grpSpPr>
        <p:sp>
          <p:nvSpPr>
            <p:cNvPr id="19" name="Title 1"/>
            <p:cNvSpPr txBox="1">
              <a:spLocks/>
            </p:cNvSpPr>
            <p:nvPr/>
          </p:nvSpPr>
          <p:spPr>
            <a:xfrm>
              <a:off x="0" y="3843338"/>
              <a:ext cx="9144000" cy="872867"/>
            </a:xfrm>
            <a:prstGeom prst="rect">
              <a:avLst/>
            </a:prstGeom>
            <a:solidFill>
              <a:srgbClr val="FFFFFF">
                <a:alpha val="60000"/>
              </a:srgbClr>
            </a:solidFill>
          </p:spPr>
          <p:txBody>
            <a:bodyPr vert="horz" lIns="91440" tIns="72000" rIns="91440" bIns="180000" rtlCol="0" anchor="t" anchorCtr="0">
              <a:normAutofit/>
            </a:bodyPr>
            <a:lstStyle>
              <a:lvl1pPr algn="ctr" defTabSz="457200" rtl="0" eaLnBrk="1" latinLnBrk="0" hangingPunct="1">
                <a:spcBef>
                  <a:spcPct val="0"/>
                </a:spcBef>
                <a:buNone/>
                <a:defRPr sz="4400" b="1" kern="1200">
                  <a:solidFill>
                    <a:schemeClr val="tx2">
                      <a:lumMod val="75000"/>
                    </a:schemeClr>
                  </a:solidFill>
                  <a:latin typeface="Abadi MT Condensed Light"/>
                  <a:ea typeface="+mj-ea"/>
                  <a:cs typeface="Abadi MT Condensed Light"/>
                </a:defRPr>
              </a:lvl1pPr>
            </a:lstStyle>
            <a:p>
              <a:pPr marL="1548000" algn="l"/>
              <a:r>
                <a:rPr lang="en-US" sz="4000" b="0" dirty="0"/>
                <a:t>What is design?</a:t>
              </a:r>
            </a:p>
          </p:txBody>
        </p:sp>
        <p:sp>
          <p:nvSpPr>
            <p:cNvPr id="20" name="TextBox 19"/>
            <p:cNvSpPr txBox="1"/>
            <p:nvPr/>
          </p:nvSpPr>
          <p:spPr>
            <a:xfrm>
              <a:off x="482600" y="3700542"/>
              <a:ext cx="886481" cy="1015663"/>
            </a:xfrm>
            <a:prstGeom prst="rect">
              <a:avLst/>
            </a:prstGeom>
            <a:noFill/>
            <a:ln>
              <a:noFill/>
            </a:ln>
          </p:spPr>
          <p:txBody>
            <a:bodyPr wrap="none" rtlCol="0">
              <a:spAutoFit/>
            </a:bodyPr>
            <a:lstStyle/>
            <a:p>
              <a:r>
                <a:rPr lang="en-US" sz="6000">
                  <a:solidFill>
                    <a:schemeClr val="tx2">
                      <a:lumMod val="75000"/>
                    </a:schemeClr>
                  </a:solidFill>
                  <a:latin typeface="Arial Narrow"/>
                  <a:cs typeface="Arial Narrow"/>
                </a:rPr>
                <a:t>01</a:t>
              </a:r>
            </a:p>
          </p:txBody>
        </p:sp>
        <p:cxnSp>
          <p:nvCxnSpPr>
            <p:cNvPr id="21" name="Straight Connector 20"/>
            <p:cNvCxnSpPr/>
            <p:nvPr/>
          </p:nvCxnSpPr>
          <p:spPr>
            <a:xfrm>
              <a:off x="1371600" y="3843338"/>
              <a:ext cx="0" cy="872867"/>
            </a:xfrm>
            <a:prstGeom prst="line">
              <a:avLst/>
            </a:prstGeom>
            <a:ln w="3175"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0" y="3980639"/>
            <a:ext cx="9144000" cy="1015663"/>
            <a:chOff x="0" y="3700542"/>
            <a:chExt cx="9144000" cy="1015663"/>
          </a:xfrm>
        </p:grpSpPr>
        <p:sp>
          <p:nvSpPr>
            <p:cNvPr id="23" name="Title 1"/>
            <p:cNvSpPr txBox="1">
              <a:spLocks/>
            </p:cNvSpPr>
            <p:nvPr/>
          </p:nvSpPr>
          <p:spPr>
            <a:xfrm>
              <a:off x="0" y="3843338"/>
              <a:ext cx="9144000" cy="872867"/>
            </a:xfrm>
            <a:prstGeom prst="rect">
              <a:avLst/>
            </a:prstGeom>
            <a:solidFill>
              <a:srgbClr val="FFFFFF">
                <a:alpha val="60000"/>
              </a:srgbClr>
            </a:solidFill>
          </p:spPr>
          <p:txBody>
            <a:bodyPr vert="horz" lIns="91440" tIns="72000" rIns="91440" bIns="180000" rtlCol="0" anchor="t" anchorCtr="0">
              <a:normAutofit/>
            </a:bodyPr>
            <a:lstStyle>
              <a:lvl1pPr algn="ctr" defTabSz="457200" rtl="0" eaLnBrk="1" latinLnBrk="0" hangingPunct="1">
                <a:spcBef>
                  <a:spcPct val="0"/>
                </a:spcBef>
                <a:buNone/>
                <a:defRPr sz="4400" b="1" kern="1200">
                  <a:solidFill>
                    <a:schemeClr val="tx2">
                      <a:lumMod val="75000"/>
                    </a:schemeClr>
                  </a:solidFill>
                  <a:latin typeface="Abadi MT Condensed Light"/>
                  <a:ea typeface="+mj-ea"/>
                  <a:cs typeface="Abadi MT Condensed Light"/>
                </a:defRPr>
              </a:lvl1pPr>
            </a:lstStyle>
            <a:p>
              <a:pPr marL="1548000" algn="l"/>
              <a:r>
                <a:rPr lang="en-US" sz="4000" b="0"/>
                <a:t>Lean development</a:t>
              </a:r>
            </a:p>
          </p:txBody>
        </p:sp>
        <p:sp>
          <p:nvSpPr>
            <p:cNvPr id="24" name="TextBox 23"/>
            <p:cNvSpPr txBox="1"/>
            <p:nvPr/>
          </p:nvSpPr>
          <p:spPr>
            <a:xfrm>
              <a:off x="419100" y="3700542"/>
              <a:ext cx="886481" cy="1015663"/>
            </a:xfrm>
            <a:prstGeom prst="rect">
              <a:avLst/>
            </a:prstGeom>
            <a:noFill/>
            <a:ln>
              <a:noFill/>
            </a:ln>
          </p:spPr>
          <p:txBody>
            <a:bodyPr wrap="none" rtlCol="0">
              <a:spAutoFit/>
            </a:bodyPr>
            <a:lstStyle/>
            <a:p>
              <a:r>
                <a:rPr lang="en-US" sz="6000">
                  <a:solidFill>
                    <a:schemeClr val="tx2">
                      <a:lumMod val="75000"/>
                    </a:schemeClr>
                  </a:solidFill>
                  <a:latin typeface="Arial Narrow"/>
                  <a:cs typeface="Arial Narrow"/>
                </a:rPr>
                <a:t>03</a:t>
              </a:r>
            </a:p>
          </p:txBody>
        </p:sp>
        <p:cxnSp>
          <p:nvCxnSpPr>
            <p:cNvPr id="33" name="Straight Connector 32"/>
            <p:cNvCxnSpPr/>
            <p:nvPr/>
          </p:nvCxnSpPr>
          <p:spPr>
            <a:xfrm>
              <a:off x="1371600" y="3843338"/>
              <a:ext cx="0" cy="872867"/>
            </a:xfrm>
            <a:prstGeom prst="line">
              <a:avLst/>
            </a:prstGeom>
            <a:ln w="3175"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0" y="2977633"/>
            <a:ext cx="9144000" cy="1060967"/>
            <a:chOff x="0" y="3700542"/>
            <a:chExt cx="9144000" cy="1060967"/>
          </a:xfrm>
        </p:grpSpPr>
        <p:sp>
          <p:nvSpPr>
            <p:cNvPr id="37" name="Title 1"/>
            <p:cNvSpPr txBox="1">
              <a:spLocks/>
            </p:cNvSpPr>
            <p:nvPr/>
          </p:nvSpPr>
          <p:spPr>
            <a:xfrm>
              <a:off x="0" y="3843338"/>
              <a:ext cx="9144000" cy="905472"/>
            </a:xfrm>
            <a:prstGeom prst="rect">
              <a:avLst/>
            </a:prstGeom>
            <a:solidFill>
              <a:srgbClr val="FFFFFF">
                <a:alpha val="60000"/>
              </a:srgbClr>
            </a:solidFill>
          </p:spPr>
          <p:txBody>
            <a:bodyPr vert="horz" lIns="91440" tIns="72000" rIns="91440" bIns="180000" rtlCol="0" anchor="t" anchorCtr="0">
              <a:normAutofit/>
            </a:bodyPr>
            <a:lstStyle>
              <a:lvl1pPr algn="ctr" defTabSz="457200" rtl="0" eaLnBrk="1" latinLnBrk="0" hangingPunct="1">
                <a:spcBef>
                  <a:spcPct val="0"/>
                </a:spcBef>
                <a:buNone/>
                <a:defRPr sz="4400" b="1" kern="1200">
                  <a:solidFill>
                    <a:schemeClr val="tx2">
                      <a:lumMod val="75000"/>
                    </a:schemeClr>
                  </a:solidFill>
                  <a:latin typeface="Abadi MT Condensed Light"/>
                  <a:ea typeface="+mj-ea"/>
                  <a:cs typeface="Abadi MT Condensed Light"/>
                </a:defRPr>
              </a:lvl1pPr>
            </a:lstStyle>
            <a:p>
              <a:pPr marL="1548000" algn="l"/>
              <a:r>
                <a:rPr lang="en-US" sz="4000" b="0"/>
                <a:t>Design thinking</a:t>
              </a:r>
            </a:p>
          </p:txBody>
        </p:sp>
        <p:sp>
          <p:nvSpPr>
            <p:cNvPr id="38" name="TextBox 37"/>
            <p:cNvSpPr txBox="1"/>
            <p:nvPr/>
          </p:nvSpPr>
          <p:spPr>
            <a:xfrm>
              <a:off x="419100" y="3700542"/>
              <a:ext cx="886481" cy="1015663"/>
            </a:xfrm>
            <a:prstGeom prst="rect">
              <a:avLst/>
            </a:prstGeom>
            <a:noFill/>
            <a:ln>
              <a:noFill/>
            </a:ln>
          </p:spPr>
          <p:txBody>
            <a:bodyPr wrap="none" rtlCol="0">
              <a:spAutoFit/>
            </a:bodyPr>
            <a:lstStyle/>
            <a:p>
              <a:r>
                <a:rPr lang="en-US" sz="6000">
                  <a:solidFill>
                    <a:schemeClr val="tx2">
                      <a:lumMod val="75000"/>
                    </a:schemeClr>
                  </a:solidFill>
                  <a:latin typeface="Arial Narrow"/>
                  <a:cs typeface="Arial Narrow"/>
                </a:rPr>
                <a:t>02</a:t>
              </a:r>
            </a:p>
          </p:txBody>
        </p:sp>
        <p:cxnSp>
          <p:nvCxnSpPr>
            <p:cNvPr id="39" name="Straight Connector 38"/>
            <p:cNvCxnSpPr/>
            <p:nvPr/>
          </p:nvCxnSpPr>
          <p:spPr>
            <a:xfrm>
              <a:off x="1371600" y="3843338"/>
              <a:ext cx="0" cy="918171"/>
            </a:xfrm>
            <a:prstGeom prst="line">
              <a:avLst/>
            </a:prstGeom>
            <a:ln w="3175"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0" y="4958539"/>
            <a:ext cx="9144000" cy="1015663"/>
            <a:chOff x="0" y="3700542"/>
            <a:chExt cx="9144000" cy="1015663"/>
          </a:xfrm>
        </p:grpSpPr>
        <p:sp>
          <p:nvSpPr>
            <p:cNvPr id="41" name="Title 1"/>
            <p:cNvSpPr txBox="1">
              <a:spLocks/>
            </p:cNvSpPr>
            <p:nvPr/>
          </p:nvSpPr>
          <p:spPr>
            <a:xfrm>
              <a:off x="0" y="3843338"/>
              <a:ext cx="9144000" cy="872867"/>
            </a:xfrm>
            <a:prstGeom prst="rect">
              <a:avLst/>
            </a:prstGeom>
            <a:solidFill>
              <a:srgbClr val="FFFFFF">
                <a:alpha val="60000"/>
              </a:srgbClr>
            </a:solidFill>
          </p:spPr>
          <p:txBody>
            <a:bodyPr vert="horz" lIns="91440" tIns="72000" rIns="91440" bIns="180000" rtlCol="0" anchor="t" anchorCtr="0">
              <a:normAutofit/>
            </a:bodyPr>
            <a:lstStyle>
              <a:lvl1pPr algn="ctr" defTabSz="457200" rtl="0" eaLnBrk="1" latinLnBrk="0" hangingPunct="1">
                <a:spcBef>
                  <a:spcPct val="0"/>
                </a:spcBef>
                <a:buNone/>
                <a:defRPr sz="4400" b="1" kern="1200">
                  <a:solidFill>
                    <a:schemeClr val="tx2">
                      <a:lumMod val="75000"/>
                    </a:schemeClr>
                  </a:solidFill>
                  <a:latin typeface="Abadi MT Condensed Light"/>
                  <a:ea typeface="+mj-ea"/>
                  <a:cs typeface="Abadi MT Condensed Light"/>
                </a:defRPr>
              </a:lvl1pPr>
            </a:lstStyle>
            <a:p>
              <a:pPr marL="1548000" algn="l"/>
              <a:r>
                <a:rPr lang="en-US" sz="4000" b="0"/>
                <a:t>In practice…</a:t>
              </a:r>
            </a:p>
          </p:txBody>
        </p:sp>
        <p:sp>
          <p:nvSpPr>
            <p:cNvPr id="42" name="TextBox 41"/>
            <p:cNvSpPr txBox="1"/>
            <p:nvPr/>
          </p:nvSpPr>
          <p:spPr>
            <a:xfrm>
              <a:off x="419100" y="3700542"/>
              <a:ext cx="886481" cy="1015663"/>
            </a:xfrm>
            <a:prstGeom prst="rect">
              <a:avLst/>
            </a:prstGeom>
            <a:noFill/>
            <a:ln>
              <a:noFill/>
            </a:ln>
          </p:spPr>
          <p:txBody>
            <a:bodyPr wrap="none" rtlCol="0">
              <a:spAutoFit/>
            </a:bodyPr>
            <a:lstStyle/>
            <a:p>
              <a:r>
                <a:rPr lang="en-US" sz="6000">
                  <a:solidFill>
                    <a:schemeClr val="tx2">
                      <a:lumMod val="75000"/>
                    </a:schemeClr>
                  </a:solidFill>
                  <a:latin typeface="Arial Narrow"/>
                  <a:cs typeface="Arial Narrow"/>
                </a:rPr>
                <a:t>04</a:t>
              </a:r>
            </a:p>
          </p:txBody>
        </p:sp>
        <p:cxnSp>
          <p:nvCxnSpPr>
            <p:cNvPr id="43" name="Straight Connector 42"/>
            <p:cNvCxnSpPr/>
            <p:nvPr/>
          </p:nvCxnSpPr>
          <p:spPr>
            <a:xfrm>
              <a:off x="1371600" y="3843338"/>
              <a:ext cx="0" cy="872867"/>
            </a:xfrm>
            <a:prstGeom prst="line">
              <a:avLst/>
            </a:prstGeom>
            <a:ln w="3175"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26937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F46CF-F35D-9048-B5C8-CC21AB4198F8}"/>
              </a:ext>
            </a:extLst>
          </p:cNvPr>
          <p:cNvSpPr>
            <a:spLocks noGrp="1"/>
          </p:cNvSpPr>
          <p:nvPr>
            <p:ph type="ctrTitle"/>
          </p:nvPr>
        </p:nvSpPr>
        <p:spPr/>
        <p:txBody>
          <a:bodyPr/>
          <a:lstStyle/>
          <a:p>
            <a:r>
              <a:rPr lang="en-US" dirty="0"/>
              <a:t>In practice …..</a:t>
            </a:r>
          </a:p>
        </p:txBody>
      </p:sp>
      <p:sp>
        <p:nvSpPr>
          <p:cNvPr id="4" name="Subtitle 3">
            <a:extLst>
              <a:ext uri="{FF2B5EF4-FFF2-40B4-BE49-F238E27FC236}">
                <a16:creationId xmlns:a16="http://schemas.microsoft.com/office/drawing/2014/main" id="{37BB3DCC-5C7B-2E4F-8906-114931A9B2A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04628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 practice …</a:t>
            </a:r>
          </a:p>
        </p:txBody>
      </p:sp>
      <p:sp>
        <p:nvSpPr>
          <p:cNvPr id="4" name="Date Placeholder 3"/>
          <p:cNvSpPr>
            <a:spLocks noGrp="1"/>
          </p:cNvSpPr>
          <p:nvPr>
            <p:ph type="dt" sz="half" idx="10"/>
          </p:nvPr>
        </p:nvSpPr>
        <p:spPr/>
        <p:txBody>
          <a:bodyPr/>
          <a:lstStyle/>
          <a:p>
            <a:fld id="{3D204B18-9485-D74D-B2B3-6C26E88E40BB}" type="datetime1">
              <a:rPr lang="en-AU"/>
              <a:pPr/>
              <a:t>4/4/18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21</a:t>
            </a:fld>
            <a:endParaRPr lang="en-US"/>
          </a:p>
        </p:txBody>
      </p:sp>
      <p:cxnSp>
        <p:nvCxnSpPr>
          <p:cNvPr id="8" name="Straight Connector 7"/>
          <p:cNvCxnSpPr/>
          <p:nvPr/>
        </p:nvCxnSpPr>
        <p:spPr>
          <a:xfrm>
            <a:off x="1938856" y="1680624"/>
            <a:ext cx="0" cy="46016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23519" y="1553624"/>
            <a:ext cx="7137417" cy="1338828"/>
          </a:xfrm>
          <a:prstGeom prst="rect">
            <a:avLst/>
          </a:prstGeom>
          <a:noFill/>
        </p:spPr>
        <p:txBody>
          <a:bodyPr wrap="square" rtlCol="0">
            <a:spAutoFit/>
          </a:bodyPr>
          <a:lstStyle/>
          <a:p>
            <a:r>
              <a:rPr lang="en-US" sz="3000">
                <a:latin typeface="Abadi MT Condensed Light"/>
                <a:cs typeface="Abadi MT Condensed Light"/>
              </a:rPr>
              <a:t>Weather calls!</a:t>
            </a:r>
          </a:p>
          <a:p>
            <a:pPr lvl="0">
              <a:spcBef>
                <a:spcPts val="600"/>
              </a:spcBef>
            </a:pPr>
            <a:r>
              <a:rPr lang="en-US" sz="2300" i="1" dirty="0">
                <a:solidFill>
                  <a:prstClr val="black">
                    <a:lumMod val="65000"/>
                    <a:lumOff val="35000"/>
                  </a:prstClr>
                </a:solidFill>
                <a:latin typeface="Abadi MT Condensed Light"/>
                <a:cs typeface="Abadi MT Condensed Light"/>
              </a:rPr>
              <a:t>You had a fantastic idea for an automated weather forecast service over the phone… </a:t>
            </a:r>
            <a:endParaRPr lang="en-US" sz="1100" i="1" dirty="0">
              <a:solidFill>
                <a:prstClr val="black">
                  <a:lumMod val="65000"/>
                  <a:lumOff val="35000"/>
                </a:prstClr>
              </a:solidFill>
              <a:latin typeface="Abadi MT Condensed Light"/>
              <a:cs typeface="Abadi MT Condensed Light"/>
            </a:endParaRPr>
          </a:p>
        </p:txBody>
      </p:sp>
      <p:sp>
        <p:nvSpPr>
          <p:cNvPr id="11" name="TextBox 10"/>
          <p:cNvSpPr txBox="1"/>
          <p:nvPr/>
        </p:nvSpPr>
        <p:spPr>
          <a:xfrm>
            <a:off x="-8482" y="1552485"/>
            <a:ext cx="1946163"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EXAMPLE</a:t>
            </a:r>
            <a:endParaRPr lang="en-US" sz="3200">
              <a:solidFill>
                <a:schemeClr val="tx2">
                  <a:lumMod val="75000"/>
                </a:schemeClr>
              </a:solidFill>
              <a:latin typeface="Abadi MT Condensed Extra Bold"/>
              <a:cs typeface="Abadi MT Condensed Extra Bold"/>
            </a:endParaRPr>
          </a:p>
        </p:txBody>
      </p:sp>
      <p:grpSp>
        <p:nvGrpSpPr>
          <p:cNvPr id="3" name="Group 2"/>
          <p:cNvGrpSpPr/>
          <p:nvPr/>
        </p:nvGrpSpPr>
        <p:grpSpPr>
          <a:xfrm>
            <a:off x="876300" y="3208509"/>
            <a:ext cx="8267700" cy="982492"/>
            <a:chOff x="876300" y="3056109"/>
            <a:chExt cx="8267700" cy="982492"/>
          </a:xfrm>
        </p:grpSpPr>
        <p:grpSp>
          <p:nvGrpSpPr>
            <p:cNvPr id="30" name="Group 29"/>
            <p:cNvGrpSpPr/>
            <p:nvPr/>
          </p:nvGrpSpPr>
          <p:grpSpPr>
            <a:xfrm>
              <a:off x="876300" y="3056109"/>
              <a:ext cx="8267700" cy="982492"/>
              <a:chOff x="876300" y="3288942"/>
              <a:chExt cx="8267700" cy="982492"/>
            </a:xfrm>
          </p:grpSpPr>
          <p:sp>
            <p:nvSpPr>
              <p:cNvPr id="33" name="Rectangle 32"/>
              <p:cNvSpPr/>
              <p:nvPr/>
            </p:nvSpPr>
            <p:spPr>
              <a:xfrm>
                <a:off x="1930400" y="3288944"/>
                <a:ext cx="7213600" cy="982490"/>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1964595" y="3373054"/>
                <a:ext cx="7107437" cy="738664"/>
              </a:xfrm>
              <a:prstGeom prst="rect">
                <a:avLst/>
              </a:prstGeom>
              <a:noFill/>
            </p:spPr>
            <p:txBody>
              <a:bodyPr wrap="square" lIns="0" tIns="0" rIns="108000" bIns="0" rtlCol="0" anchor="t" anchorCtr="0">
                <a:spAutoFit/>
              </a:bodyPr>
              <a:lstStyle/>
              <a:p>
                <a:pPr marL="180000"/>
                <a:r>
                  <a:rPr lang="en-US" sz="2400" dirty="0">
                    <a:solidFill>
                      <a:srgbClr val="AB3E3E"/>
                    </a:solidFill>
                    <a:latin typeface="Abadi MT Condensed Light"/>
                    <a:cs typeface="Abadi MT Condensed Light"/>
                  </a:rPr>
                  <a:t>You dial up and the service will automatically tell you the current weather. </a:t>
                </a:r>
              </a:p>
            </p:txBody>
          </p:sp>
          <p:sp>
            <p:nvSpPr>
              <p:cNvPr id="39" name="Rectangle 38"/>
              <p:cNvSpPr/>
              <p:nvPr/>
            </p:nvSpPr>
            <p:spPr>
              <a:xfrm>
                <a:off x="876300" y="3288942"/>
                <a:ext cx="1069405" cy="982492"/>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2" name="Picture 31" descr="Light Bul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538" y="3260306"/>
              <a:ext cx="645362" cy="645362"/>
            </a:xfrm>
            <a:prstGeom prst="rect">
              <a:avLst/>
            </a:prstGeom>
          </p:spPr>
        </p:pic>
      </p:grpSp>
      <p:grpSp>
        <p:nvGrpSpPr>
          <p:cNvPr id="35" name="Group 34"/>
          <p:cNvGrpSpPr/>
          <p:nvPr/>
        </p:nvGrpSpPr>
        <p:grpSpPr>
          <a:xfrm>
            <a:off x="876299" y="4314820"/>
            <a:ext cx="8267701" cy="1095381"/>
            <a:chOff x="855121" y="3754335"/>
            <a:chExt cx="8267701" cy="1095381"/>
          </a:xfrm>
        </p:grpSpPr>
        <p:grpSp>
          <p:nvGrpSpPr>
            <p:cNvPr id="36" name="Group 35"/>
            <p:cNvGrpSpPr/>
            <p:nvPr/>
          </p:nvGrpSpPr>
          <p:grpSpPr>
            <a:xfrm>
              <a:off x="1006233" y="3858872"/>
              <a:ext cx="8116589" cy="965443"/>
              <a:chOff x="1782877" y="3053241"/>
              <a:chExt cx="7607382" cy="1553579"/>
            </a:xfrm>
          </p:grpSpPr>
          <p:sp>
            <p:nvSpPr>
              <p:cNvPr id="41" name="Rectangle 40"/>
              <p:cNvSpPr/>
              <p:nvPr/>
            </p:nvSpPr>
            <p:spPr>
              <a:xfrm>
                <a:off x="1782877" y="3053241"/>
                <a:ext cx="7607382" cy="1553579"/>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2681115" y="3202218"/>
                <a:ext cx="6637725" cy="1089594"/>
              </a:xfrm>
              <a:prstGeom prst="rect">
                <a:avLst/>
              </a:prstGeom>
              <a:noFill/>
            </p:spPr>
            <p:txBody>
              <a:bodyPr wrap="square" lIns="0" tIns="0" rIns="108000" bIns="0" rtlCol="0" anchor="t" anchorCtr="0">
                <a:spAutoFit/>
              </a:bodyPr>
              <a:lstStyle>
                <a:defPPr>
                  <a:defRPr lang="en-US"/>
                </a:defPPr>
                <a:lvl1pPr marL="180000">
                  <a:defRPr sz="2400">
                    <a:solidFill>
                      <a:srgbClr val="AB3E3E"/>
                    </a:solidFill>
                    <a:latin typeface="Abadi MT Condensed Light"/>
                    <a:cs typeface="Abadi MT Condensed Light"/>
                  </a:defRPr>
                </a:lvl1pPr>
              </a:lstStyle>
              <a:p>
                <a:r>
                  <a:rPr lang="en-US" sz="2200" dirty="0">
                    <a:solidFill>
                      <a:schemeClr val="accent5">
                        <a:lumMod val="75000"/>
                      </a:schemeClr>
                    </a:solidFill>
                  </a:rPr>
                  <a:t>What is the key element that tells you whether or not this idea will be successful?</a:t>
                </a:r>
              </a:p>
            </p:txBody>
          </p:sp>
        </p:grpSp>
        <p:sp>
          <p:nvSpPr>
            <p:cNvPr id="37" name="Rectangle 36"/>
            <p:cNvSpPr/>
            <p:nvPr/>
          </p:nvSpPr>
          <p:spPr>
            <a:xfrm>
              <a:off x="855121" y="3858872"/>
              <a:ext cx="1069417" cy="990844"/>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918622" y="3754335"/>
              <a:ext cx="808003" cy="923330"/>
            </a:xfrm>
            <a:prstGeom prst="rect">
              <a:avLst/>
            </a:prstGeom>
            <a:noFill/>
            <a:ln>
              <a:noFill/>
            </a:ln>
          </p:spPr>
          <p:txBody>
            <a:bodyPr wrap="square" lIns="0" rtlCol="0">
              <a:spAutoFit/>
            </a:bodyPr>
            <a:lstStyle/>
            <a:p>
              <a:pPr algn="r"/>
              <a:r>
                <a:rPr lang="en-US" sz="5400">
                  <a:solidFill>
                    <a:schemeClr val="accent5">
                      <a:lumMod val="20000"/>
                      <a:lumOff val="80000"/>
                    </a:schemeClr>
                  </a:solidFill>
                  <a:latin typeface="Arial Black"/>
                  <a:cs typeface="Arial Black"/>
                </a:rPr>
                <a:t>?</a:t>
              </a:r>
              <a:endParaRPr lang="en-US" sz="2000">
                <a:solidFill>
                  <a:schemeClr val="accent5">
                    <a:lumMod val="20000"/>
                    <a:lumOff val="80000"/>
                  </a:schemeClr>
                </a:solidFill>
                <a:latin typeface="Arial Black"/>
                <a:cs typeface="Arial Black"/>
              </a:endParaRPr>
            </a:p>
          </p:txBody>
        </p:sp>
      </p:grpSp>
    </p:spTree>
    <p:extLst>
      <p:ext uri="{BB962C8B-B14F-4D97-AF65-F5344CB8AC3E}">
        <p14:creationId xmlns:p14="http://schemas.microsoft.com/office/powerpoint/2010/main" val="1470993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 practice …</a:t>
            </a:r>
          </a:p>
        </p:txBody>
      </p:sp>
      <p:sp>
        <p:nvSpPr>
          <p:cNvPr id="4" name="Date Placeholder 3"/>
          <p:cNvSpPr>
            <a:spLocks noGrp="1"/>
          </p:cNvSpPr>
          <p:nvPr>
            <p:ph type="dt" sz="half" idx="10"/>
          </p:nvPr>
        </p:nvSpPr>
        <p:spPr/>
        <p:txBody>
          <a:bodyPr/>
          <a:lstStyle/>
          <a:p>
            <a:fld id="{3D204B18-9485-D74D-B2B3-6C26E88E40BB}" type="datetime1">
              <a:rPr lang="en-AU"/>
              <a:pPr/>
              <a:t>4/4/18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22</a:t>
            </a:fld>
            <a:endParaRPr lang="en-US"/>
          </a:p>
        </p:txBody>
      </p:sp>
      <p:cxnSp>
        <p:nvCxnSpPr>
          <p:cNvPr id="8" name="Straight Connector 7"/>
          <p:cNvCxnSpPr/>
          <p:nvPr/>
        </p:nvCxnSpPr>
        <p:spPr>
          <a:xfrm>
            <a:off x="1938856" y="1680624"/>
            <a:ext cx="0" cy="46016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23519" y="1553624"/>
            <a:ext cx="7137417" cy="1769715"/>
          </a:xfrm>
          <a:prstGeom prst="rect">
            <a:avLst/>
          </a:prstGeom>
          <a:noFill/>
        </p:spPr>
        <p:txBody>
          <a:bodyPr wrap="square" rtlCol="0">
            <a:spAutoFit/>
          </a:bodyPr>
          <a:lstStyle/>
          <a:p>
            <a:r>
              <a:rPr lang="en-US" sz="3000">
                <a:latin typeface="Abadi MT Condensed Light"/>
                <a:cs typeface="Abadi MT Condensed Light"/>
              </a:rPr>
              <a:t>MVP: over the phone weather forecasts</a:t>
            </a:r>
          </a:p>
          <a:p>
            <a:pPr lvl="0">
              <a:spcBef>
                <a:spcPts val="1200"/>
              </a:spcBef>
            </a:pPr>
            <a:r>
              <a:rPr lang="en-US" sz="2300" i="1" dirty="0">
                <a:solidFill>
                  <a:prstClr val="black">
                    <a:lumMod val="65000"/>
                    <a:lumOff val="35000"/>
                  </a:prstClr>
                </a:solidFill>
                <a:latin typeface="Abadi MT Condensed Light"/>
                <a:cs typeface="Abadi MT Condensed Light"/>
              </a:rPr>
              <a:t>Your MVP will probably only require that you have an incoming phone line and a person sitting at the desk with the weather forecast in front of her, reading it out to the user.</a:t>
            </a:r>
          </a:p>
        </p:txBody>
      </p:sp>
      <p:sp>
        <p:nvSpPr>
          <p:cNvPr id="11" name="TextBox 10"/>
          <p:cNvSpPr txBox="1"/>
          <p:nvPr/>
        </p:nvSpPr>
        <p:spPr>
          <a:xfrm>
            <a:off x="-8482" y="1552485"/>
            <a:ext cx="1946163"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EXAMPLE</a:t>
            </a:r>
            <a:endParaRPr lang="en-US" sz="3200">
              <a:solidFill>
                <a:schemeClr val="tx2">
                  <a:lumMod val="75000"/>
                </a:schemeClr>
              </a:solidFill>
              <a:latin typeface="Abadi MT Condensed Extra Bold"/>
              <a:cs typeface="Abadi MT Condensed Extra Bold"/>
            </a:endParaRPr>
          </a:p>
        </p:txBody>
      </p:sp>
      <p:grpSp>
        <p:nvGrpSpPr>
          <p:cNvPr id="12" name="Group 11"/>
          <p:cNvGrpSpPr/>
          <p:nvPr/>
        </p:nvGrpSpPr>
        <p:grpSpPr>
          <a:xfrm>
            <a:off x="3695699" y="4927356"/>
            <a:ext cx="5133418" cy="1359144"/>
            <a:chOff x="3695699" y="4927356"/>
            <a:chExt cx="5133418" cy="1359144"/>
          </a:xfrm>
        </p:grpSpPr>
        <p:grpSp>
          <p:nvGrpSpPr>
            <p:cNvPr id="40" name="Group 39"/>
            <p:cNvGrpSpPr/>
            <p:nvPr/>
          </p:nvGrpSpPr>
          <p:grpSpPr>
            <a:xfrm>
              <a:off x="3695701" y="4927356"/>
              <a:ext cx="5133416" cy="1346444"/>
              <a:chOff x="-897477" y="3846171"/>
              <a:chExt cx="5133416" cy="1346444"/>
            </a:xfrm>
          </p:grpSpPr>
          <p:grpSp>
            <p:nvGrpSpPr>
              <p:cNvPr id="43" name="Group 42"/>
              <p:cNvGrpSpPr/>
              <p:nvPr/>
            </p:nvGrpSpPr>
            <p:grpSpPr>
              <a:xfrm>
                <a:off x="-897477" y="3846171"/>
                <a:ext cx="4940300" cy="1346443"/>
                <a:chOff x="-1400" y="3032802"/>
                <a:chExt cx="4630362" cy="2166679"/>
              </a:xfrm>
            </p:grpSpPr>
            <p:sp>
              <p:nvSpPr>
                <p:cNvPr id="46" name="Rectangle 45"/>
                <p:cNvSpPr/>
                <p:nvPr/>
              </p:nvSpPr>
              <p:spPr>
                <a:xfrm>
                  <a:off x="-1400" y="3032802"/>
                  <a:ext cx="4630362" cy="2166679"/>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1871693" y="3181781"/>
                  <a:ext cx="1519329" cy="1139121"/>
                </a:xfrm>
                <a:prstGeom prst="rect">
                  <a:avLst/>
                </a:prstGeom>
                <a:noFill/>
              </p:spPr>
              <p:txBody>
                <a:bodyPr wrap="square" lIns="0" tIns="0" rIns="108000" bIns="0" rtlCol="0" anchor="t" anchorCtr="0">
                  <a:spAutoFit/>
                </a:bodyPr>
                <a:lstStyle>
                  <a:defPPr>
                    <a:defRPr lang="en-US"/>
                  </a:defPPr>
                  <a:lvl1pPr marL="180000">
                    <a:defRPr sz="2400">
                      <a:solidFill>
                        <a:srgbClr val="AB3E3E"/>
                      </a:solidFill>
                      <a:latin typeface="Abadi MT Condensed Light"/>
                      <a:cs typeface="Abadi MT Condensed Light"/>
                    </a:defRPr>
                  </a:lvl1pPr>
                </a:lstStyle>
                <a:p>
                  <a:pPr algn="r"/>
                  <a:r>
                    <a:rPr lang="en-US" dirty="0">
                      <a:solidFill>
                        <a:schemeClr val="accent5">
                          <a:lumMod val="75000"/>
                        </a:schemeClr>
                      </a:solidFill>
                    </a:rPr>
                    <a:t>Tomorrow </a:t>
                  </a:r>
                  <a:r>
                    <a:rPr lang="en-US" sz="2200" dirty="0">
                      <a:solidFill>
                        <a:schemeClr val="accent5">
                          <a:lumMod val="75000"/>
                        </a:schemeClr>
                      </a:solidFill>
                    </a:rPr>
                    <a:t>it will be sunny.</a:t>
                  </a:r>
                </a:p>
              </p:txBody>
            </p:sp>
          </p:grpSp>
          <p:sp>
            <p:nvSpPr>
              <p:cNvPr id="44" name="Rectangle 43"/>
              <p:cNvSpPr/>
              <p:nvPr/>
            </p:nvSpPr>
            <p:spPr>
              <a:xfrm>
                <a:off x="2772823" y="3858871"/>
                <a:ext cx="1463116" cy="1333744"/>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2772822" y="3868635"/>
                <a:ext cx="1252503" cy="400110"/>
              </a:xfrm>
              <a:prstGeom prst="rect">
                <a:avLst/>
              </a:prstGeom>
              <a:noFill/>
              <a:ln>
                <a:noFill/>
              </a:ln>
            </p:spPr>
            <p:txBody>
              <a:bodyPr wrap="square" lIns="0" rtlCol="0">
                <a:spAutoFit/>
              </a:bodyPr>
              <a:lstStyle/>
              <a:p>
                <a:pPr algn="ctr"/>
                <a:r>
                  <a:rPr lang="en-US" sz="2000">
                    <a:solidFill>
                      <a:schemeClr val="accent5">
                        <a:lumMod val="20000"/>
                        <a:lumOff val="80000"/>
                      </a:schemeClr>
                    </a:solidFill>
                    <a:latin typeface="Abadi MT Condensed Extra Bold"/>
                    <a:cs typeface="Abadi MT Condensed Extra Bold"/>
                  </a:rPr>
                  <a:t>OPERATOR</a:t>
                </a:r>
              </a:p>
            </p:txBody>
          </p:sp>
        </p:grpSp>
        <p:pic>
          <p:nvPicPr>
            <p:cNvPr id="23" name="Picture 22"/>
            <p:cNvPicPr>
              <a:picLocks noChangeAspect="1"/>
            </p:cNvPicPr>
            <p:nvPr/>
          </p:nvPicPr>
          <p:blipFill>
            <a:blip r:embed="rId3"/>
            <a:stretch>
              <a:fillRect/>
            </a:stretch>
          </p:blipFill>
          <p:spPr>
            <a:xfrm>
              <a:off x="3695699" y="4927600"/>
              <a:ext cx="1892301" cy="1358900"/>
            </a:xfrm>
            <a:prstGeom prst="rect">
              <a:avLst/>
            </a:prstGeom>
          </p:spPr>
        </p:pic>
      </p:grpSp>
      <p:grpSp>
        <p:nvGrpSpPr>
          <p:cNvPr id="9" name="Group 8"/>
          <p:cNvGrpSpPr/>
          <p:nvPr/>
        </p:nvGrpSpPr>
        <p:grpSpPr>
          <a:xfrm>
            <a:off x="440267" y="3487908"/>
            <a:ext cx="5147733" cy="1312692"/>
            <a:chOff x="440267" y="3487908"/>
            <a:chExt cx="5147733" cy="1312692"/>
          </a:xfrm>
        </p:grpSpPr>
        <p:grpSp>
          <p:nvGrpSpPr>
            <p:cNvPr id="26" name="Group 25"/>
            <p:cNvGrpSpPr/>
            <p:nvPr/>
          </p:nvGrpSpPr>
          <p:grpSpPr>
            <a:xfrm>
              <a:off x="440267" y="3487908"/>
              <a:ext cx="5147733" cy="1308459"/>
              <a:chOff x="440267" y="3288941"/>
              <a:chExt cx="5147733" cy="1308459"/>
            </a:xfrm>
          </p:grpSpPr>
          <p:sp>
            <p:nvSpPr>
              <p:cNvPr id="27" name="Rectangle 26"/>
              <p:cNvSpPr/>
              <p:nvPr/>
            </p:nvSpPr>
            <p:spPr>
              <a:xfrm>
                <a:off x="1930400" y="3288943"/>
                <a:ext cx="3657600" cy="1308457"/>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1964595" y="3373054"/>
                <a:ext cx="1667605" cy="1107995"/>
              </a:xfrm>
              <a:prstGeom prst="rect">
                <a:avLst/>
              </a:prstGeom>
              <a:noFill/>
            </p:spPr>
            <p:txBody>
              <a:bodyPr wrap="square" lIns="0" tIns="0" rIns="108000" bIns="0" rtlCol="0" anchor="t" anchorCtr="0">
                <a:spAutoFit/>
              </a:bodyPr>
              <a:lstStyle/>
              <a:p>
                <a:pPr marL="180000"/>
                <a:r>
                  <a:rPr lang="en-US" sz="2400" dirty="0">
                    <a:solidFill>
                      <a:srgbClr val="AB3E3E"/>
                    </a:solidFill>
                    <a:latin typeface="Abadi MT Condensed Light"/>
                    <a:cs typeface="Abadi MT Condensed Light"/>
                  </a:rPr>
                  <a:t>What’s the weather like tomorrow?</a:t>
                </a:r>
              </a:p>
            </p:txBody>
          </p:sp>
          <p:sp>
            <p:nvSpPr>
              <p:cNvPr id="29" name="Rectangle 28"/>
              <p:cNvSpPr/>
              <p:nvPr/>
            </p:nvSpPr>
            <p:spPr>
              <a:xfrm>
                <a:off x="482600" y="3288941"/>
                <a:ext cx="1463105" cy="1308459"/>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40267" y="3324099"/>
                <a:ext cx="1489560" cy="400110"/>
              </a:xfrm>
              <a:prstGeom prst="rect">
                <a:avLst/>
              </a:prstGeom>
              <a:noFill/>
              <a:ln>
                <a:noFill/>
              </a:ln>
            </p:spPr>
            <p:txBody>
              <a:bodyPr wrap="square" lIns="0" rtlCol="0">
                <a:spAutoFit/>
              </a:bodyPr>
              <a:lstStyle/>
              <a:p>
                <a:pPr algn="r"/>
                <a:r>
                  <a:rPr lang="en-US" sz="2000">
                    <a:solidFill>
                      <a:schemeClr val="accent6">
                        <a:lumMod val="20000"/>
                        <a:lumOff val="80000"/>
                      </a:schemeClr>
                    </a:solidFill>
                    <a:latin typeface="Abadi MT Condensed Extra Bold"/>
                    <a:cs typeface="Abadi MT Condensed Extra Bold"/>
                  </a:rPr>
                  <a:t>CUSTOMER</a:t>
                </a:r>
                <a:endParaRPr lang="en-US" sz="1100">
                  <a:solidFill>
                    <a:schemeClr val="accent6">
                      <a:lumMod val="20000"/>
                      <a:lumOff val="80000"/>
                    </a:schemeClr>
                  </a:solidFill>
                  <a:latin typeface="Abadi MT Condensed Extra Bold"/>
                  <a:cs typeface="Abadi MT Condensed Extra Bold"/>
                </a:endParaRPr>
              </a:p>
            </p:txBody>
          </p:sp>
        </p:grpSp>
        <p:pic>
          <p:nvPicPr>
            <p:cNvPr id="22" name="Picture 21"/>
            <p:cNvPicPr>
              <a:picLocks noChangeAspect="1"/>
            </p:cNvPicPr>
            <p:nvPr/>
          </p:nvPicPr>
          <p:blipFill>
            <a:blip r:embed="rId4"/>
            <a:stretch>
              <a:fillRect/>
            </a:stretch>
          </p:blipFill>
          <p:spPr>
            <a:xfrm>
              <a:off x="3695700" y="3490014"/>
              <a:ext cx="1892300" cy="1310586"/>
            </a:xfrm>
            <a:prstGeom prst="rect">
              <a:avLst/>
            </a:prstGeom>
          </p:spPr>
        </p:pic>
      </p:grpSp>
    </p:spTree>
    <p:extLst>
      <p:ext uri="{BB962C8B-B14F-4D97-AF65-F5344CB8AC3E}">
        <p14:creationId xmlns:p14="http://schemas.microsoft.com/office/powerpoint/2010/main" val="255308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right)">
                                      <p:cBhvr>
                                        <p:cTn id="8" dur="50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p:tgtEl>
                                          <p:spTgt spid="12"/>
                                        </p:tgtEl>
                                        <p:attrNameLst>
                                          <p:attrName>ppt_x</p:attrName>
                                        </p:attrNameLst>
                                      </p:cBhvr>
                                      <p:tavLst>
                                        <p:tav tm="0">
                                          <p:val>
                                            <p:strVal val="#ppt_x+#ppt_w*1.125000"/>
                                          </p:val>
                                        </p:tav>
                                        <p:tav tm="100000">
                                          <p:val>
                                            <p:strVal val="#ppt_x"/>
                                          </p:val>
                                        </p:tav>
                                      </p:tavLst>
                                    </p:anim>
                                    <p:animEffect transition="in" filter="wipe(left)">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 practice …</a:t>
            </a:r>
          </a:p>
        </p:txBody>
      </p:sp>
      <p:sp>
        <p:nvSpPr>
          <p:cNvPr id="4" name="Date Placeholder 3"/>
          <p:cNvSpPr>
            <a:spLocks noGrp="1"/>
          </p:cNvSpPr>
          <p:nvPr>
            <p:ph type="dt" sz="half" idx="10"/>
          </p:nvPr>
        </p:nvSpPr>
        <p:spPr/>
        <p:txBody>
          <a:bodyPr/>
          <a:lstStyle/>
          <a:p>
            <a:fld id="{3D204B18-9485-D74D-B2B3-6C26E88E40BB}" type="datetime1">
              <a:rPr lang="en-AU"/>
              <a:pPr/>
              <a:t>4/4/18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23</a:t>
            </a:fld>
            <a:endParaRPr lang="en-US"/>
          </a:p>
        </p:txBody>
      </p:sp>
      <p:cxnSp>
        <p:nvCxnSpPr>
          <p:cNvPr id="8" name="Straight Connector 7"/>
          <p:cNvCxnSpPr/>
          <p:nvPr/>
        </p:nvCxnSpPr>
        <p:spPr>
          <a:xfrm>
            <a:off x="1938856" y="1680624"/>
            <a:ext cx="0" cy="46016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23519" y="1553624"/>
            <a:ext cx="7137417" cy="1384995"/>
          </a:xfrm>
          <a:prstGeom prst="rect">
            <a:avLst/>
          </a:prstGeom>
          <a:noFill/>
        </p:spPr>
        <p:txBody>
          <a:bodyPr wrap="square" rtlCol="0">
            <a:spAutoFit/>
          </a:bodyPr>
          <a:lstStyle/>
          <a:p>
            <a:r>
              <a:rPr lang="en-US" sz="3000">
                <a:latin typeface="Abadi MT Condensed Light"/>
                <a:cs typeface="Abadi MT Condensed Light"/>
              </a:rPr>
              <a:t>MVP: over the phone weather forecasts</a:t>
            </a:r>
            <a:endParaRPr lang="en-US" sz="6000">
              <a:latin typeface="Abadi MT Condensed Light"/>
              <a:cs typeface="Abadi MT Condensed Light"/>
            </a:endParaRPr>
          </a:p>
          <a:p>
            <a:pPr lvl="0">
              <a:spcBef>
                <a:spcPts val="1200"/>
              </a:spcBef>
            </a:pPr>
            <a:r>
              <a:rPr lang="en-US" sz="2200" i="1" dirty="0">
                <a:solidFill>
                  <a:prstClr val="black">
                    <a:lumMod val="65000"/>
                    <a:lumOff val="35000"/>
                  </a:prstClr>
                </a:solidFill>
                <a:latin typeface="Abadi MT Condensed Light"/>
                <a:cs typeface="Abadi MT Condensed Light"/>
              </a:rPr>
              <a:t>After this initial  proof of concept we can start making some useful observations:</a:t>
            </a:r>
            <a:endParaRPr lang="en-US" sz="2200">
              <a:latin typeface="Abadi MT Condensed Light"/>
              <a:cs typeface="Abadi MT Condensed Light"/>
            </a:endParaRPr>
          </a:p>
        </p:txBody>
      </p:sp>
      <p:sp>
        <p:nvSpPr>
          <p:cNvPr id="11" name="TextBox 10"/>
          <p:cNvSpPr txBox="1"/>
          <p:nvPr/>
        </p:nvSpPr>
        <p:spPr>
          <a:xfrm>
            <a:off x="-8482" y="1552485"/>
            <a:ext cx="1946163"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EXAMPLE</a:t>
            </a:r>
            <a:endParaRPr lang="en-US" sz="3200">
              <a:solidFill>
                <a:schemeClr val="tx2">
                  <a:lumMod val="75000"/>
                </a:schemeClr>
              </a:solidFill>
              <a:latin typeface="Abadi MT Condensed Extra Bold"/>
              <a:cs typeface="Abadi MT Condensed Extra Bold"/>
            </a:endParaRPr>
          </a:p>
        </p:txBody>
      </p:sp>
      <p:grpSp>
        <p:nvGrpSpPr>
          <p:cNvPr id="3" name="Group 2"/>
          <p:cNvGrpSpPr/>
          <p:nvPr/>
        </p:nvGrpSpPr>
        <p:grpSpPr>
          <a:xfrm>
            <a:off x="482600" y="3078563"/>
            <a:ext cx="8661400" cy="1429937"/>
            <a:chOff x="474135" y="2943099"/>
            <a:chExt cx="8661400" cy="1429937"/>
          </a:xfrm>
        </p:grpSpPr>
        <p:grpSp>
          <p:nvGrpSpPr>
            <p:cNvPr id="30" name="Group 29"/>
            <p:cNvGrpSpPr/>
            <p:nvPr/>
          </p:nvGrpSpPr>
          <p:grpSpPr>
            <a:xfrm>
              <a:off x="474135" y="2943099"/>
              <a:ext cx="8661400" cy="1429937"/>
              <a:chOff x="482600" y="3184399"/>
              <a:chExt cx="8661400" cy="1429937"/>
            </a:xfrm>
          </p:grpSpPr>
          <p:sp>
            <p:nvSpPr>
              <p:cNvPr id="32" name="Rectangle 31"/>
              <p:cNvSpPr/>
              <p:nvPr/>
            </p:nvSpPr>
            <p:spPr>
              <a:xfrm>
                <a:off x="1930400" y="3288943"/>
                <a:ext cx="7213600" cy="1325393"/>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1964595" y="3373054"/>
                <a:ext cx="3534505" cy="369332"/>
              </a:xfrm>
              <a:prstGeom prst="rect">
                <a:avLst/>
              </a:prstGeom>
              <a:noFill/>
            </p:spPr>
            <p:txBody>
              <a:bodyPr wrap="square" lIns="0" tIns="0" rIns="108000" bIns="0" rtlCol="0" anchor="t" anchorCtr="0">
                <a:spAutoFit/>
              </a:bodyPr>
              <a:lstStyle/>
              <a:p>
                <a:pPr marL="180000"/>
                <a:r>
                  <a:rPr lang="en-US" sz="2400" dirty="0">
                    <a:solidFill>
                      <a:srgbClr val="AB3E3E"/>
                    </a:solidFill>
                    <a:latin typeface="Abadi MT Condensed Light"/>
                    <a:cs typeface="Abadi MT Condensed Light"/>
                  </a:rPr>
                  <a:t>WHERE IS THE AUTOMATION?</a:t>
                </a:r>
              </a:p>
            </p:txBody>
          </p:sp>
          <p:sp>
            <p:nvSpPr>
              <p:cNvPr id="34" name="Rectangle 33"/>
              <p:cNvSpPr/>
              <p:nvPr/>
            </p:nvSpPr>
            <p:spPr>
              <a:xfrm>
                <a:off x="482600" y="3288942"/>
                <a:ext cx="1463105" cy="1325394"/>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584201" y="3184399"/>
                <a:ext cx="1345626" cy="1107996"/>
              </a:xfrm>
              <a:prstGeom prst="rect">
                <a:avLst/>
              </a:prstGeom>
              <a:noFill/>
              <a:ln>
                <a:noFill/>
              </a:ln>
            </p:spPr>
            <p:txBody>
              <a:bodyPr wrap="square" lIns="0" rtlCol="0">
                <a:spAutoFit/>
              </a:bodyPr>
              <a:lstStyle/>
              <a:p>
                <a:pPr algn="r"/>
                <a:r>
                  <a:rPr lang="en-US" sz="6600">
                    <a:solidFill>
                      <a:schemeClr val="accent6">
                        <a:lumMod val="20000"/>
                        <a:lumOff val="80000"/>
                      </a:schemeClr>
                    </a:solidFill>
                    <a:latin typeface="Arial Narrow"/>
                    <a:cs typeface="Arial Narrow"/>
                  </a:rPr>
                  <a:t>01</a:t>
                </a:r>
                <a:endParaRPr lang="en-US" sz="1050">
                  <a:solidFill>
                    <a:schemeClr val="accent6">
                      <a:lumMod val="20000"/>
                      <a:lumOff val="80000"/>
                    </a:schemeClr>
                  </a:solidFill>
                  <a:latin typeface="Arial Narrow"/>
                  <a:cs typeface="Arial Narrow"/>
                </a:endParaRPr>
              </a:p>
            </p:txBody>
          </p:sp>
        </p:grpSp>
        <p:sp>
          <p:nvSpPr>
            <p:cNvPr id="36" name="TextBox 35"/>
            <p:cNvSpPr txBox="1"/>
            <p:nvPr/>
          </p:nvSpPr>
          <p:spPr>
            <a:xfrm>
              <a:off x="1913465" y="3588220"/>
              <a:ext cx="7222070" cy="615553"/>
            </a:xfrm>
            <a:prstGeom prst="rect">
              <a:avLst/>
            </a:prstGeom>
            <a:noFill/>
          </p:spPr>
          <p:txBody>
            <a:bodyPr wrap="square" lIns="0" tIns="0" rIns="108000" bIns="0" rtlCol="0" anchor="t" anchorCtr="0">
              <a:spAutoFit/>
            </a:bodyPr>
            <a:lstStyle/>
            <a:p>
              <a:pPr marL="180000"/>
              <a:r>
                <a:rPr lang="en-US" sz="2000" i="1" dirty="0">
                  <a:solidFill>
                    <a:srgbClr val="B27979"/>
                  </a:solidFill>
                  <a:latin typeface="Abadi MT Condensed Light"/>
                  <a:cs typeface="Abadi MT Condensed Light"/>
                </a:rPr>
                <a:t>The automation is not a key characteristic of our idea and at present stage does not contribute to its success.</a:t>
              </a:r>
            </a:p>
          </p:txBody>
        </p:sp>
      </p:grpSp>
      <p:grpSp>
        <p:nvGrpSpPr>
          <p:cNvPr id="37" name="Group 36"/>
          <p:cNvGrpSpPr/>
          <p:nvPr/>
        </p:nvGrpSpPr>
        <p:grpSpPr>
          <a:xfrm>
            <a:off x="474133" y="4594486"/>
            <a:ext cx="8669867" cy="1209414"/>
            <a:chOff x="474133" y="4704560"/>
            <a:chExt cx="8669867" cy="1209414"/>
          </a:xfrm>
        </p:grpSpPr>
        <p:grpSp>
          <p:nvGrpSpPr>
            <p:cNvPr id="38" name="Group 37"/>
            <p:cNvGrpSpPr/>
            <p:nvPr/>
          </p:nvGrpSpPr>
          <p:grpSpPr>
            <a:xfrm>
              <a:off x="474133" y="4704560"/>
              <a:ext cx="8669867" cy="1209414"/>
              <a:chOff x="453646" y="3737399"/>
              <a:chExt cx="8669867" cy="1209414"/>
            </a:xfrm>
          </p:grpSpPr>
          <p:grpSp>
            <p:nvGrpSpPr>
              <p:cNvPr id="42" name="Group 41"/>
              <p:cNvGrpSpPr/>
              <p:nvPr/>
            </p:nvGrpSpPr>
            <p:grpSpPr>
              <a:xfrm>
                <a:off x="1006233" y="3871567"/>
                <a:ext cx="8117280" cy="1075246"/>
                <a:chOff x="1782877" y="3073674"/>
                <a:chExt cx="7608029" cy="1730274"/>
              </a:xfrm>
            </p:grpSpPr>
            <p:sp>
              <p:nvSpPr>
                <p:cNvPr id="50" name="Rectangle 49"/>
                <p:cNvSpPr/>
                <p:nvPr/>
              </p:nvSpPr>
              <p:spPr>
                <a:xfrm>
                  <a:off x="1782877" y="3073674"/>
                  <a:ext cx="7608029" cy="1730274"/>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2645404" y="3965207"/>
                  <a:ext cx="6745502" cy="495271"/>
                </a:xfrm>
                <a:prstGeom prst="rect">
                  <a:avLst/>
                </a:prstGeom>
                <a:noFill/>
              </p:spPr>
              <p:txBody>
                <a:bodyPr wrap="square" lIns="0" tIns="0" rIns="108000" bIns="0" rtlCol="0" anchor="t" anchorCtr="0">
                  <a:spAutoFit/>
                </a:bodyPr>
                <a:lstStyle/>
                <a:p>
                  <a:pPr marL="180000"/>
                  <a:r>
                    <a:rPr lang="en-US" sz="2000" i="1" dirty="0">
                      <a:solidFill>
                        <a:schemeClr val="accent5">
                          <a:lumMod val="75000"/>
                        </a:schemeClr>
                      </a:solidFill>
                      <a:latin typeface="Abadi MT Condensed Light"/>
                      <a:cs typeface="Abadi MT Condensed Light"/>
                    </a:rPr>
                    <a:t>At this stage is more crucial to see whether the service is being used. </a:t>
                  </a:r>
                </a:p>
              </p:txBody>
            </p:sp>
          </p:grpSp>
          <p:sp>
            <p:nvSpPr>
              <p:cNvPr id="48" name="Rectangle 47"/>
              <p:cNvSpPr/>
              <p:nvPr/>
            </p:nvSpPr>
            <p:spPr>
              <a:xfrm>
                <a:off x="453646" y="3858871"/>
                <a:ext cx="1470892" cy="1087942"/>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551012" y="3737399"/>
                <a:ext cx="1353413" cy="1107996"/>
              </a:xfrm>
              <a:prstGeom prst="rect">
                <a:avLst/>
              </a:prstGeom>
              <a:noFill/>
              <a:ln>
                <a:noFill/>
              </a:ln>
            </p:spPr>
            <p:txBody>
              <a:bodyPr wrap="square" lIns="0" rtlCol="0">
                <a:spAutoFit/>
              </a:bodyPr>
              <a:lstStyle/>
              <a:p>
                <a:pPr algn="r"/>
                <a:r>
                  <a:rPr lang="en-US" sz="6600">
                    <a:solidFill>
                      <a:schemeClr val="accent5">
                        <a:lumMod val="40000"/>
                        <a:lumOff val="60000"/>
                      </a:schemeClr>
                    </a:solidFill>
                    <a:latin typeface="Arial Narrow"/>
                    <a:cs typeface="Arial Narrow"/>
                  </a:rPr>
                  <a:t>02</a:t>
                </a:r>
                <a:endParaRPr lang="en-US" sz="7200">
                  <a:solidFill>
                    <a:schemeClr val="accent5">
                      <a:lumMod val="40000"/>
                      <a:lumOff val="60000"/>
                    </a:schemeClr>
                  </a:solidFill>
                  <a:latin typeface="Arial Narrow"/>
                  <a:cs typeface="Arial Narrow"/>
                </a:endParaRPr>
              </a:p>
            </p:txBody>
          </p:sp>
        </p:grpSp>
        <p:sp>
          <p:nvSpPr>
            <p:cNvPr id="39" name="TextBox 38"/>
            <p:cNvSpPr txBox="1"/>
            <p:nvPr/>
          </p:nvSpPr>
          <p:spPr>
            <a:xfrm>
              <a:off x="1930730" y="4931027"/>
              <a:ext cx="3454070" cy="369332"/>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DO THE USER ACTUALLY CALL?</a:t>
              </a:r>
            </a:p>
          </p:txBody>
        </p:sp>
      </p:grpSp>
    </p:spTree>
    <p:extLst>
      <p:ext uri="{BB962C8B-B14F-4D97-AF65-F5344CB8AC3E}">
        <p14:creationId xmlns:p14="http://schemas.microsoft.com/office/powerpoint/2010/main" val="227055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 practice …</a:t>
            </a:r>
          </a:p>
        </p:txBody>
      </p:sp>
      <p:sp>
        <p:nvSpPr>
          <p:cNvPr id="4" name="Date Placeholder 3"/>
          <p:cNvSpPr>
            <a:spLocks noGrp="1"/>
          </p:cNvSpPr>
          <p:nvPr>
            <p:ph type="dt" sz="half" idx="10"/>
          </p:nvPr>
        </p:nvSpPr>
        <p:spPr/>
        <p:txBody>
          <a:bodyPr/>
          <a:lstStyle/>
          <a:p>
            <a:fld id="{3D204B18-9485-D74D-B2B3-6C26E88E40BB}" type="datetime1">
              <a:rPr lang="en-AU"/>
              <a:pPr/>
              <a:t>4/4/18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24</a:t>
            </a:fld>
            <a:endParaRPr lang="en-US"/>
          </a:p>
        </p:txBody>
      </p:sp>
      <p:cxnSp>
        <p:nvCxnSpPr>
          <p:cNvPr id="8" name="Straight Connector 7"/>
          <p:cNvCxnSpPr/>
          <p:nvPr/>
        </p:nvCxnSpPr>
        <p:spPr>
          <a:xfrm>
            <a:off x="1938856" y="1680624"/>
            <a:ext cx="0" cy="46016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23519" y="1553624"/>
            <a:ext cx="7137417" cy="1046440"/>
          </a:xfrm>
          <a:prstGeom prst="rect">
            <a:avLst/>
          </a:prstGeom>
          <a:noFill/>
        </p:spPr>
        <p:txBody>
          <a:bodyPr wrap="square" rtlCol="0">
            <a:spAutoFit/>
          </a:bodyPr>
          <a:lstStyle/>
          <a:p>
            <a:r>
              <a:rPr lang="en-US" sz="3000">
                <a:latin typeface="Abadi MT Condensed Light"/>
                <a:cs typeface="Abadi MT Condensed Light"/>
              </a:rPr>
              <a:t>MVP: over the phone weather forecasts</a:t>
            </a:r>
            <a:endParaRPr lang="en-US" sz="6000">
              <a:latin typeface="Abadi MT Condensed Light"/>
              <a:cs typeface="Abadi MT Condensed Light"/>
            </a:endParaRPr>
          </a:p>
          <a:p>
            <a:pPr lvl="0">
              <a:spcBef>
                <a:spcPts val="1200"/>
              </a:spcBef>
            </a:pPr>
            <a:r>
              <a:rPr lang="en-US" sz="2200" i="1" dirty="0">
                <a:solidFill>
                  <a:prstClr val="black">
                    <a:lumMod val="65000"/>
                    <a:lumOff val="35000"/>
                  </a:prstClr>
                </a:solidFill>
                <a:latin typeface="Abadi MT Condensed Light"/>
                <a:cs typeface="Abadi MT Condensed Light"/>
              </a:rPr>
              <a:t>What can we learn so far?</a:t>
            </a:r>
            <a:endParaRPr lang="en-US" sz="2200">
              <a:latin typeface="Abadi MT Condensed Light"/>
              <a:cs typeface="Abadi MT Condensed Light"/>
            </a:endParaRPr>
          </a:p>
        </p:txBody>
      </p:sp>
      <p:sp>
        <p:nvSpPr>
          <p:cNvPr id="11" name="TextBox 10"/>
          <p:cNvSpPr txBox="1"/>
          <p:nvPr/>
        </p:nvSpPr>
        <p:spPr>
          <a:xfrm>
            <a:off x="-8482" y="1552485"/>
            <a:ext cx="1946163"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EXAMPLE</a:t>
            </a:r>
            <a:endParaRPr lang="en-US" sz="3200">
              <a:solidFill>
                <a:schemeClr val="tx2">
                  <a:lumMod val="75000"/>
                </a:schemeClr>
              </a:solidFill>
              <a:latin typeface="Abadi MT Condensed Extra Bold"/>
              <a:cs typeface="Abadi MT Condensed Extra Bold"/>
            </a:endParaRPr>
          </a:p>
        </p:txBody>
      </p:sp>
      <p:grpSp>
        <p:nvGrpSpPr>
          <p:cNvPr id="3" name="Group 2"/>
          <p:cNvGrpSpPr/>
          <p:nvPr/>
        </p:nvGrpSpPr>
        <p:grpSpPr>
          <a:xfrm>
            <a:off x="482600" y="2875363"/>
            <a:ext cx="8661400" cy="1429937"/>
            <a:chOff x="474135" y="2943099"/>
            <a:chExt cx="8661400" cy="1429937"/>
          </a:xfrm>
        </p:grpSpPr>
        <p:grpSp>
          <p:nvGrpSpPr>
            <p:cNvPr id="30" name="Group 29"/>
            <p:cNvGrpSpPr/>
            <p:nvPr/>
          </p:nvGrpSpPr>
          <p:grpSpPr>
            <a:xfrm>
              <a:off x="474135" y="2943099"/>
              <a:ext cx="8661400" cy="1429937"/>
              <a:chOff x="482600" y="3184399"/>
              <a:chExt cx="8661400" cy="1429937"/>
            </a:xfrm>
          </p:grpSpPr>
          <p:sp>
            <p:nvSpPr>
              <p:cNvPr id="32" name="Rectangle 31"/>
              <p:cNvSpPr/>
              <p:nvPr/>
            </p:nvSpPr>
            <p:spPr>
              <a:xfrm>
                <a:off x="1930400" y="3288943"/>
                <a:ext cx="7213600" cy="1325393"/>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1964595" y="3373054"/>
                <a:ext cx="4702905" cy="369332"/>
              </a:xfrm>
              <a:prstGeom prst="rect">
                <a:avLst/>
              </a:prstGeom>
              <a:noFill/>
            </p:spPr>
            <p:txBody>
              <a:bodyPr wrap="square" lIns="0" tIns="0" rIns="108000" bIns="0" rtlCol="0" anchor="t" anchorCtr="0">
                <a:spAutoFit/>
              </a:bodyPr>
              <a:lstStyle/>
              <a:p>
                <a:pPr marL="180000"/>
                <a:r>
                  <a:rPr lang="en-US" sz="2400" dirty="0">
                    <a:solidFill>
                      <a:srgbClr val="AB3E3E"/>
                    </a:solidFill>
                    <a:latin typeface="Abadi MT Condensed Light"/>
                    <a:cs typeface="Abadi MT Condensed Light"/>
                  </a:rPr>
                  <a:t>IF PEOPLE DIALED THE SERVICE ….</a:t>
                </a:r>
              </a:p>
            </p:txBody>
          </p:sp>
          <p:sp>
            <p:nvSpPr>
              <p:cNvPr id="34" name="Rectangle 33"/>
              <p:cNvSpPr/>
              <p:nvPr/>
            </p:nvSpPr>
            <p:spPr>
              <a:xfrm>
                <a:off x="482600" y="3288942"/>
                <a:ext cx="1463105" cy="1325394"/>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584201" y="3184399"/>
                <a:ext cx="1345626" cy="1107996"/>
              </a:xfrm>
              <a:prstGeom prst="rect">
                <a:avLst/>
              </a:prstGeom>
              <a:noFill/>
              <a:ln>
                <a:noFill/>
              </a:ln>
            </p:spPr>
            <p:txBody>
              <a:bodyPr wrap="square" lIns="0" rtlCol="0">
                <a:spAutoFit/>
              </a:bodyPr>
              <a:lstStyle/>
              <a:p>
                <a:pPr algn="r"/>
                <a:r>
                  <a:rPr lang="en-US" sz="6600">
                    <a:solidFill>
                      <a:schemeClr val="accent6">
                        <a:lumMod val="20000"/>
                        <a:lumOff val="80000"/>
                      </a:schemeClr>
                    </a:solidFill>
                    <a:latin typeface="Arial Narrow"/>
                    <a:cs typeface="Arial Narrow"/>
                  </a:rPr>
                  <a:t>01</a:t>
                </a:r>
                <a:endParaRPr lang="en-US" sz="1050">
                  <a:solidFill>
                    <a:schemeClr val="accent6">
                      <a:lumMod val="20000"/>
                      <a:lumOff val="80000"/>
                    </a:schemeClr>
                  </a:solidFill>
                  <a:latin typeface="Arial Narrow"/>
                  <a:cs typeface="Arial Narrow"/>
                </a:endParaRPr>
              </a:p>
            </p:txBody>
          </p:sp>
        </p:grpSp>
        <p:sp>
          <p:nvSpPr>
            <p:cNvPr id="36" name="TextBox 35"/>
            <p:cNvSpPr txBox="1"/>
            <p:nvPr/>
          </p:nvSpPr>
          <p:spPr>
            <a:xfrm>
              <a:off x="1913465" y="3588220"/>
              <a:ext cx="6968070" cy="615553"/>
            </a:xfrm>
            <a:prstGeom prst="rect">
              <a:avLst/>
            </a:prstGeom>
            <a:noFill/>
          </p:spPr>
          <p:txBody>
            <a:bodyPr wrap="square" lIns="0" tIns="0" rIns="108000" bIns="0" rtlCol="0" anchor="t" anchorCtr="0">
              <a:spAutoFit/>
            </a:bodyPr>
            <a:lstStyle/>
            <a:p>
              <a:pPr marL="180000"/>
              <a:r>
                <a:rPr lang="en-US" sz="2000" i="1" dirty="0">
                  <a:solidFill>
                    <a:srgbClr val="B27979"/>
                  </a:solidFill>
                  <a:latin typeface="Abadi MT Condensed Light"/>
                  <a:cs typeface="Abadi MT Condensed Light"/>
                </a:rPr>
                <a:t>… then you would have learned that the project si valid until now and iyou would move more confortably to implementing a new feature. </a:t>
              </a:r>
            </a:p>
          </p:txBody>
        </p:sp>
      </p:grpSp>
      <p:grpSp>
        <p:nvGrpSpPr>
          <p:cNvPr id="37" name="Group 36"/>
          <p:cNvGrpSpPr/>
          <p:nvPr/>
        </p:nvGrpSpPr>
        <p:grpSpPr>
          <a:xfrm>
            <a:off x="474133" y="4391286"/>
            <a:ext cx="8669867" cy="1476114"/>
            <a:chOff x="474133" y="4704560"/>
            <a:chExt cx="8669867" cy="1476114"/>
          </a:xfrm>
        </p:grpSpPr>
        <p:grpSp>
          <p:nvGrpSpPr>
            <p:cNvPr id="38" name="Group 37"/>
            <p:cNvGrpSpPr/>
            <p:nvPr/>
          </p:nvGrpSpPr>
          <p:grpSpPr>
            <a:xfrm>
              <a:off x="474133" y="4704560"/>
              <a:ext cx="8669867" cy="1476114"/>
              <a:chOff x="453646" y="3737399"/>
              <a:chExt cx="8669867" cy="1476114"/>
            </a:xfrm>
          </p:grpSpPr>
          <p:grpSp>
            <p:nvGrpSpPr>
              <p:cNvPr id="42" name="Group 41"/>
              <p:cNvGrpSpPr/>
              <p:nvPr/>
            </p:nvGrpSpPr>
            <p:grpSpPr>
              <a:xfrm>
                <a:off x="1006233" y="3871567"/>
                <a:ext cx="8117280" cy="1341946"/>
                <a:chOff x="1782877" y="3073674"/>
                <a:chExt cx="7608029" cy="2159445"/>
              </a:xfrm>
            </p:grpSpPr>
            <p:sp>
              <p:nvSpPr>
                <p:cNvPr id="50" name="Rectangle 49"/>
                <p:cNvSpPr/>
                <p:nvPr/>
              </p:nvSpPr>
              <p:spPr>
                <a:xfrm>
                  <a:off x="1782877" y="3073674"/>
                  <a:ext cx="7608029" cy="2159445"/>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2645404" y="3965207"/>
                  <a:ext cx="6745502" cy="990541"/>
                </a:xfrm>
                <a:prstGeom prst="rect">
                  <a:avLst/>
                </a:prstGeom>
                <a:noFill/>
              </p:spPr>
              <p:txBody>
                <a:bodyPr wrap="square" lIns="0" tIns="0" rIns="108000" bIns="0" rtlCol="0" anchor="t" anchorCtr="0">
                  <a:spAutoFit/>
                </a:bodyPr>
                <a:lstStyle/>
                <a:p>
                  <a:pPr marL="180000"/>
                  <a:r>
                    <a:rPr lang="en-US" sz="2000" i="1" dirty="0">
                      <a:solidFill>
                        <a:schemeClr val="accent5">
                          <a:lumMod val="75000"/>
                        </a:schemeClr>
                      </a:solidFill>
                      <a:latin typeface="Abadi MT Condensed Light"/>
                      <a:cs typeface="Abadi MT Condensed Light"/>
                    </a:rPr>
                    <a:t>… perhaps it is time to go back to the drawing board. Maybe, they’re not interested after all.</a:t>
                  </a:r>
                </a:p>
              </p:txBody>
            </p:sp>
          </p:grpSp>
          <p:sp>
            <p:nvSpPr>
              <p:cNvPr id="48" name="Rectangle 47"/>
              <p:cNvSpPr/>
              <p:nvPr/>
            </p:nvSpPr>
            <p:spPr>
              <a:xfrm>
                <a:off x="453646" y="3858871"/>
                <a:ext cx="1470892" cy="1354642"/>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551012" y="3737399"/>
                <a:ext cx="1353413" cy="1107996"/>
              </a:xfrm>
              <a:prstGeom prst="rect">
                <a:avLst/>
              </a:prstGeom>
              <a:noFill/>
              <a:ln>
                <a:noFill/>
              </a:ln>
            </p:spPr>
            <p:txBody>
              <a:bodyPr wrap="square" lIns="0" rtlCol="0">
                <a:spAutoFit/>
              </a:bodyPr>
              <a:lstStyle/>
              <a:p>
                <a:pPr algn="r"/>
                <a:r>
                  <a:rPr lang="en-US" sz="6600">
                    <a:solidFill>
                      <a:schemeClr val="accent5">
                        <a:lumMod val="40000"/>
                        <a:lumOff val="60000"/>
                      </a:schemeClr>
                    </a:solidFill>
                    <a:latin typeface="Arial Narrow"/>
                    <a:cs typeface="Arial Narrow"/>
                  </a:rPr>
                  <a:t>02</a:t>
                </a:r>
                <a:endParaRPr lang="en-US" sz="7200">
                  <a:solidFill>
                    <a:schemeClr val="accent5">
                      <a:lumMod val="40000"/>
                      <a:lumOff val="60000"/>
                    </a:schemeClr>
                  </a:solidFill>
                  <a:latin typeface="Arial Narrow"/>
                  <a:cs typeface="Arial Narrow"/>
                </a:endParaRPr>
              </a:p>
            </p:txBody>
          </p:sp>
        </p:grpSp>
        <p:sp>
          <p:nvSpPr>
            <p:cNvPr id="39" name="TextBox 38"/>
            <p:cNvSpPr txBox="1"/>
            <p:nvPr/>
          </p:nvSpPr>
          <p:spPr>
            <a:xfrm>
              <a:off x="1930730" y="4931027"/>
              <a:ext cx="3454070" cy="369332"/>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IF THEY DID NOT …</a:t>
              </a:r>
            </a:p>
          </p:txBody>
        </p:sp>
      </p:grpSp>
    </p:spTree>
    <p:extLst>
      <p:ext uri="{BB962C8B-B14F-4D97-AF65-F5344CB8AC3E}">
        <p14:creationId xmlns:p14="http://schemas.microsoft.com/office/powerpoint/2010/main" val="3300455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 conclusion</a:t>
            </a:r>
          </a:p>
        </p:txBody>
      </p:sp>
      <p:sp>
        <p:nvSpPr>
          <p:cNvPr id="4" name="Date Placeholder 3"/>
          <p:cNvSpPr>
            <a:spLocks noGrp="1"/>
          </p:cNvSpPr>
          <p:nvPr>
            <p:ph type="dt" sz="half" idx="10"/>
          </p:nvPr>
        </p:nvSpPr>
        <p:spPr/>
        <p:txBody>
          <a:bodyPr/>
          <a:lstStyle/>
          <a:p>
            <a:fld id="{3D204B18-9485-D74D-B2B3-6C26E88E40BB}" type="datetime1">
              <a:rPr lang="en-AU"/>
              <a:pPr/>
              <a:t>4/4/18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25</a:t>
            </a:fld>
            <a:endParaRPr lang="en-US"/>
          </a:p>
        </p:txBody>
      </p:sp>
      <p:cxnSp>
        <p:nvCxnSpPr>
          <p:cNvPr id="8" name="Straight Connector 7"/>
          <p:cNvCxnSpPr/>
          <p:nvPr/>
        </p:nvCxnSpPr>
        <p:spPr>
          <a:xfrm>
            <a:off x="1938856" y="1680624"/>
            <a:ext cx="0" cy="46016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23519" y="1553624"/>
            <a:ext cx="7137417" cy="553998"/>
          </a:xfrm>
          <a:prstGeom prst="rect">
            <a:avLst/>
          </a:prstGeom>
          <a:noFill/>
        </p:spPr>
        <p:txBody>
          <a:bodyPr wrap="square" rtlCol="0">
            <a:spAutoFit/>
          </a:bodyPr>
          <a:lstStyle/>
          <a:p>
            <a:r>
              <a:rPr lang="en-US" sz="3000">
                <a:latin typeface="Abadi MT Condensed Light"/>
                <a:cs typeface="Abadi MT Condensed Light"/>
              </a:rPr>
              <a:t>What did we learn?</a:t>
            </a:r>
          </a:p>
        </p:txBody>
      </p:sp>
      <p:sp>
        <p:nvSpPr>
          <p:cNvPr id="11" name="TextBox 10"/>
          <p:cNvSpPr txBox="1"/>
          <p:nvPr/>
        </p:nvSpPr>
        <p:spPr>
          <a:xfrm>
            <a:off x="-8482" y="1552485"/>
            <a:ext cx="1946163"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LEARNINGS</a:t>
            </a:r>
            <a:endParaRPr lang="en-US" sz="3200">
              <a:solidFill>
                <a:schemeClr val="tx2">
                  <a:lumMod val="75000"/>
                </a:schemeClr>
              </a:solidFill>
              <a:latin typeface="Abadi MT Condensed Extra Bold"/>
              <a:cs typeface="Abadi MT Condensed Extra Bold"/>
            </a:endParaRPr>
          </a:p>
        </p:txBody>
      </p:sp>
      <p:grpSp>
        <p:nvGrpSpPr>
          <p:cNvPr id="35" name="Group 34"/>
          <p:cNvGrpSpPr/>
          <p:nvPr/>
        </p:nvGrpSpPr>
        <p:grpSpPr>
          <a:xfrm>
            <a:off x="901701" y="2064557"/>
            <a:ext cx="8254999" cy="1491443"/>
            <a:chOff x="889001" y="2223798"/>
            <a:chExt cx="8254999" cy="1491443"/>
          </a:xfrm>
        </p:grpSpPr>
        <p:grpSp>
          <p:nvGrpSpPr>
            <p:cNvPr id="36" name="Group 35"/>
            <p:cNvGrpSpPr/>
            <p:nvPr/>
          </p:nvGrpSpPr>
          <p:grpSpPr>
            <a:xfrm>
              <a:off x="889001" y="2395087"/>
              <a:ext cx="8254999" cy="1320153"/>
              <a:chOff x="889001" y="2570929"/>
              <a:chExt cx="8254999" cy="1320153"/>
            </a:xfrm>
          </p:grpSpPr>
          <p:sp>
            <p:nvSpPr>
              <p:cNvPr id="39" name="Rectangle 38"/>
              <p:cNvSpPr/>
              <p:nvPr/>
            </p:nvSpPr>
            <p:spPr>
              <a:xfrm>
                <a:off x="889001" y="2570929"/>
                <a:ext cx="8254999" cy="1320153"/>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1954846" y="2593914"/>
                <a:ext cx="6033453" cy="430887"/>
              </a:xfrm>
              <a:prstGeom prst="rect">
                <a:avLst/>
              </a:prstGeom>
              <a:noFill/>
            </p:spPr>
            <p:txBody>
              <a:bodyPr wrap="square" lIns="0" tIns="0" rIns="108000" bIns="0" rtlCol="0" anchor="t" anchorCtr="0">
                <a:spAutoFit/>
              </a:bodyPr>
              <a:lstStyle/>
              <a:p>
                <a:pPr marL="180000"/>
                <a:r>
                  <a:rPr lang="en-US" sz="2800" dirty="0">
                    <a:solidFill>
                      <a:srgbClr val="B27979"/>
                    </a:solidFill>
                    <a:latin typeface="Abadi MT Condensed Light"/>
                    <a:cs typeface="Abadi MT Condensed Light"/>
                  </a:rPr>
                  <a:t>DESIGN</a:t>
                </a:r>
                <a:endParaRPr lang="en-US" sz="2000" dirty="0">
                  <a:solidFill>
                    <a:srgbClr val="B27979"/>
                  </a:solidFill>
                  <a:latin typeface="Abadi MT Condensed Light"/>
                  <a:cs typeface="Abadi MT Condensed Light"/>
                </a:endParaRPr>
              </a:p>
            </p:txBody>
          </p:sp>
          <p:sp>
            <p:nvSpPr>
              <p:cNvPr id="41" name="TextBox 40"/>
              <p:cNvSpPr txBox="1"/>
              <p:nvPr/>
            </p:nvSpPr>
            <p:spPr>
              <a:xfrm>
                <a:off x="2001388" y="3137256"/>
                <a:ext cx="7142611" cy="615553"/>
              </a:xfrm>
              <a:prstGeom prst="rect">
                <a:avLst/>
              </a:prstGeom>
              <a:noFill/>
            </p:spPr>
            <p:txBody>
              <a:bodyPr wrap="square" lIns="108000" tIns="0" rIns="108000" bIns="0" rtlCol="0" anchor="t" anchorCtr="0">
                <a:spAutoFit/>
              </a:bodyPr>
              <a:lstStyle/>
              <a:p>
                <a:pPr>
                  <a:spcAft>
                    <a:spcPts val="200"/>
                  </a:spcAft>
                </a:pPr>
                <a:r>
                  <a:rPr lang="en-US" sz="2000" i="1" dirty="0">
                    <a:solidFill>
                      <a:srgbClr val="B27979"/>
                    </a:solidFill>
                    <a:latin typeface="Abadi MT Condensed Light"/>
                    <a:cs typeface="Abadi MT Condensed Light"/>
                  </a:rPr>
                  <a:t>Design goes beyond “graphics”, it is the very heart of your project and how an idea becomes a product .</a:t>
                </a:r>
              </a:p>
            </p:txBody>
          </p:sp>
        </p:grpSp>
        <p:sp>
          <p:nvSpPr>
            <p:cNvPr id="37" name="Rectangle 36"/>
            <p:cNvSpPr/>
            <p:nvPr/>
          </p:nvSpPr>
          <p:spPr>
            <a:xfrm>
              <a:off x="889001" y="2388213"/>
              <a:ext cx="1035538" cy="1327028"/>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1065500" y="2223798"/>
              <a:ext cx="922389" cy="1107996"/>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6600"/>
                <a:t>01</a:t>
              </a:r>
            </a:p>
          </p:txBody>
        </p:sp>
      </p:grpSp>
      <p:grpSp>
        <p:nvGrpSpPr>
          <p:cNvPr id="42" name="Group 41"/>
          <p:cNvGrpSpPr/>
          <p:nvPr/>
        </p:nvGrpSpPr>
        <p:grpSpPr>
          <a:xfrm>
            <a:off x="901701" y="3489242"/>
            <a:ext cx="8264156" cy="1488167"/>
            <a:chOff x="889001" y="3699295"/>
            <a:chExt cx="8264156" cy="1488167"/>
          </a:xfrm>
        </p:grpSpPr>
        <p:grpSp>
          <p:nvGrpSpPr>
            <p:cNvPr id="43" name="Group 42"/>
            <p:cNvGrpSpPr/>
            <p:nvPr/>
          </p:nvGrpSpPr>
          <p:grpSpPr>
            <a:xfrm>
              <a:off x="1006232" y="3858872"/>
              <a:ext cx="8146925" cy="1328590"/>
              <a:chOff x="1010181" y="2936948"/>
              <a:chExt cx="8146925" cy="1328590"/>
            </a:xfrm>
          </p:grpSpPr>
          <p:grpSp>
            <p:nvGrpSpPr>
              <p:cNvPr id="46" name="Group 45"/>
              <p:cNvGrpSpPr/>
              <p:nvPr/>
            </p:nvGrpSpPr>
            <p:grpSpPr>
              <a:xfrm>
                <a:off x="1010181" y="2936948"/>
                <a:ext cx="8133819" cy="1328590"/>
                <a:chOff x="1782876" y="3053241"/>
                <a:chExt cx="7623531" cy="2137950"/>
              </a:xfrm>
            </p:grpSpPr>
            <p:sp>
              <p:nvSpPr>
                <p:cNvPr id="48" name="Rectangle 47"/>
                <p:cNvSpPr/>
                <p:nvPr/>
              </p:nvSpPr>
              <p:spPr>
                <a:xfrm>
                  <a:off x="1782876" y="3053241"/>
                  <a:ext cx="7623531" cy="2137950"/>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2645406" y="3100031"/>
                  <a:ext cx="6574251" cy="693378"/>
                </a:xfrm>
                <a:prstGeom prst="rect">
                  <a:avLst/>
                </a:prstGeom>
                <a:noFill/>
              </p:spPr>
              <p:txBody>
                <a:bodyPr wrap="square" lIns="0" tIns="0" rIns="108000" bIns="0" rtlCol="0" anchor="t" anchorCtr="0">
                  <a:spAutoFit/>
                </a:bodyPr>
                <a:lstStyle/>
                <a:p>
                  <a:pPr marL="180000"/>
                  <a:r>
                    <a:rPr lang="en-US" sz="2800" dirty="0">
                      <a:solidFill>
                        <a:schemeClr val="accent5">
                          <a:lumMod val="75000"/>
                        </a:schemeClr>
                      </a:solidFill>
                      <a:latin typeface="Abadi MT Condensed Light"/>
                      <a:cs typeface="Abadi MT Condensed Light"/>
                    </a:rPr>
                    <a:t>DESIGN THINKING</a:t>
                  </a:r>
                  <a:endParaRPr lang="en-US" sz="2400" dirty="0">
                    <a:solidFill>
                      <a:schemeClr val="accent5">
                        <a:lumMod val="75000"/>
                      </a:schemeClr>
                    </a:solidFill>
                    <a:latin typeface="Abadi MT Condensed Light"/>
                    <a:cs typeface="Abadi MT Condensed Light"/>
                  </a:endParaRPr>
                </a:p>
              </p:txBody>
            </p:sp>
          </p:grpSp>
          <p:sp>
            <p:nvSpPr>
              <p:cNvPr id="47" name="TextBox 46"/>
              <p:cNvSpPr txBox="1"/>
              <p:nvPr/>
            </p:nvSpPr>
            <p:spPr>
              <a:xfrm>
                <a:off x="1987103" y="3487762"/>
                <a:ext cx="7170003" cy="615553"/>
              </a:xfrm>
              <a:prstGeom prst="rect">
                <a:avLst/>
              </a:prstGeom>
              <a:noFill/>
            </p:spPr>
            <p:txBody>
              <a:bodyPr wrap="square" lIns="108000" tIns="0" rIns="108000" bIns="0" rtlCol="0" anchor="t" anchorCtr="0">
                <a:spAutoFit/>
              </a:bodyPr>
              <a:lstStyle/>
              <a:p>
                <a:pPr>
                  <a:spcBef>
                    <a:spcPts val="300"/>
                  </a:spcBef>
                  <a:spcAft>
                    <a:spcPts val="300"/>
                  </a:spcAft>
                </a:pPr>
                <a:r>
                  <a:rPr lang="en-US" sz="2000" i="1" dirty="0">
                    <a:solidFill>
                      <a:schemeClr val="accent5">
                        <a:lumMod val="75000"/>
                      </a:schemeClr>
                    </a:solidFill>
                    <a:latin typeface="Abadi MT Condensed Light"/>
                    <a:cs typeface="Abadi MT Condensed Light"/>
                  </a:rPr>
                  <a:t>Design thinking is the process to understand real requirements based on a user centric framework.</a:t>
                </a:r>
                <a:endParaRPr lang="en-US" i="1" dirty="0">
                  <a:solidFill>
                    <a:schemeClr val="accent5">
                      <a:lumMod val="75000"/>
                    </a:schemeClr>
                  </a:solidFill>
                  <a:latin typeface="Abadi MT Condensed Light"/>
                  <a:cs typeface="Abadi MT Condensed Light"/>
                </a:endParaRPr>
              </a:p>
            </p:txBody>
          </p:sp>
        </p:grpSp>
        <p:sp>
          <p:nvSpPr>
            <p:cNvPr id="44" name="Rectangle 43"/>
            <p:cNvSpPr/>
            <p:nvPr/>
          </p:nvSpPr>
          <p:spPr>
            <a:xfrm>
              <a:off x="889001" y="3858872"/>
              <a:ext cx="1035537" cy="1328590"/>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977803" y="3699295"/>
              <a:ext cx="922389" cy="1107996"/>
            </a:xfrm>
            <a:prstGeom prst="rect">
              <a:avLst/>
            </a:prstGeom>
            <a:noFill/>
            <a:ln>
              <a:noFill/>
            </a:ln>
          </p:spPr>
          <p:txBody>
            <a:bodyPr wrap="square" lIns="0" rtlCol="0">
              <a:spAutoFit/>
            </a:bodyPr>
            <a:lstStyle/>
            <a:p>
              <a:pPr algn="r"/>
              <a:r>
                <a:rPr lang="en-US" sz="6600">
                  <a:solidFill>
                    <a:schemeClr val="accent5">
                      <a:lumMod val="40000"/>
                      <a:lumOff val="60000"/>
                    </a:schemeClr>
                  </a:solidFill>
                  <a:latin typeface="Arial Narrow"/>
                  <a:cs typeface="Arial Narrow"/>
                </a:rPr>
                <a:t>02</a:t>
              </a:r>
              <a:endParaRPr lang="en-US" sz="4000">
                <a:solidFill>
                  <a:schemeClr val="accent5">
                    <a:lumMod val="40000"/>
                    <a:lumOff val="60000"/>
                  </a:schemeClr>
                </a:solidFill>
                <a:latin typeface="Arial Narrow"/>
                <a:cs typeface="Arial Narrow"/>
              </a:endParaRPr>
            </a:p>
          </p:txBody>
        </p:sp>
      </p:grpSp>
      <p:grpSp>
        <p:nvGrpSpPr>
          <p:cNvPr id="50" name="Group 49"/>
          <p:cNvGrpSpPr/>
          <p:nvPr/>
        </p:nvGrpSpPr>
        <p:grpSpPr>
          <a:xfrm>
            <a:off x="901701" y="4904279"/>
            <a:ext cx="8264155" cy="1466888"/>
            <a:chOff x="889001" y="5122799"/>
            <a:chExt cx="8264155" cy="1466888"/>
          </a:xfrm>
        </p:grpSpPr>
        <p:grpSp>
          <p:nvGrpSpPr>
            <p:cNvPr id="51" name="Group 50"/>
            <p:cNvGrpSpPr/>
            <p:nvPr/>
          </p:nvGrpSpPr>
          <p:grpSpPr>
            <a:xfrm>
              <a:off x="889001" y="5261581"/>
              <a:ext cx="8264155" cy="1328106"/>
              <a:chOff x="889001" y="2887714"/>
              <a:chExt cx="8264155" cy="1328106"/>
            </a:xfrm>
          </p:grpSpPr>
          <p:grpSp>
            <p:nvGrpSpPr>
              <p:cNvPr id="54" name="Group 53"/>
              <p:cNvGrpSpPr/>
              <p:nvPr/>
            </p:nvGrpSpPr>
            <p:grpSpPr>
              <a:xfrm>
                <a:off x="889001" y="2887714"/>
                <a:ext cx="8264155" cy="1328106"/>
                <a:chOff x="3105261" y="4206121"/>
                <a:chExt cx="6706694" cy="2356907"/>
              </a:xfrm>
            </p:grpSpPr>
            <p:sp>
              <p:nvSpPr>
                <p:cNvPr id="56" name="Rectangle 55"/>
                <p:cNvSpPr/>
                <p:nvPr/>
              </p:nvSpPr>
              <p:spPr>
                <a:xfrm>
                  <a:off x="3105261" y="4206121"/>
                  <a:ext cx="6706694" cy="2356907"/>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3956007" y="4315787"/>
                  <a:ext cx="5848518" cy="764668"/>
                </a:xfrm>
                <a:prstGeom prst="rect">
                  <a:avLst/>
                </a:prstGeom>
                <a:noFill/>
              </p:spPr>
              <p:txBody>
                <a:bodyPr wrap="square" lIns="0" tIns="0" rIns="108000" bIns="0" rtlCol="0" anchor="t" anchorCtr="0">
                  <a:spAutoFit/>
                </a:bodyPr>
                <a:lstStyle/>
                <a:p>
                  <a:pPr marL="180000"/>
                  <a:r>
                    <a:rPr lang="en-US" sz="2800" dirty="0">
                      <a:solidFill>
                        <a:schemeClr val="accent1">
                          <a:lumMod val="75000"/>
                        </a:schemeClr>
                      </a:solidFill>
                      <a:latin typeface="Abadi MT Condensed Light"/>
                      <a:cs typeface="Abadi MT Condensed Light"/>
                    </a:rPr>
                    <a:t>LEAN DEVELOPMENT</a:t>
                  </a:r>
                  <a:endParaRPr lang="en-US" sz="2400" dirty="0">
                    <a:solidFill>
                      <a:schemeClr val="accent1">
                        <a:lumMod val="75000"/>
                      </a:schemeClr>
                    </a:solidFill>
                    <a:latin typeface="Abadi MT Condensed Light"/>
                    <a:cs typeface="Abadi MT Condensed Light"/>
                  </a:endParaRPr>
                </a:p>
              </p:txBody>
            </p:sp>
          </p:grpSp>
          <p:sp>
            <p:nvSpPr>
              <p:cNvPr id="55" name="TextBox 54"/>
              <p:cNvSpPr txBox="1"/>
              <p:nvPr/>
            </p:nvSpPr>
            <p:spPr>
              <a:xfrm>
                <a:off x="2015719" y="3441482"/>
                <a:ext cx="7119814" cy="615553"/>
              </a:xfrm>
              <a:prstGeom prst="rect">
                <a:avLst/>
              </a:prstGeom>
              <a:noFill/>
            </p:spPr>
            <p:txBody>
              <a:bodyPr wrap="square" lIns="108000" tIns="0" rIns="108000" bIns="0" rtlCol="0" anchor="t" anchorCtr="0">
                <a:spAutoFit/>
              </a:bodyPr>
              <a:lstStyle/>
              <a:p>
                <a:r>
                  <a:rPr lang="en-US" sz="2000" i="1" dirty="0">
                    <a:solidFill>
                      <a:schemeClr val="accent1">
                        <a:lumMod val="75000"/>
                      </a:schemeClr>
                    </a:solidFill>
                    <a:latin typeface="Abadi MT Condensed Light"/>
                    <a:cs typeface="Abadi MT Condensed Light"/>
                  </a:rPr>
                  <a:t>Lean Development is a methodology that opts to create as little “waste” as possible in order to create the “right” product.</a:t>
                </a:r>
              </a:p>
            </p:txBody>
          </p:sp>
        </p:grpSp>
        <p:sp>
          <p:nvSpPr>
            <p:cNvPr id="52" name="Rectangle 51"/>
            <p:cNvSpPr/>
            <p:nvPr/>
          </p:nvSpPr>
          <p:spPr>
            <a:xfrm>
              <a:off x="889001" y="5261580"/>
              <a:ext cx="1035537" cy="1328107"/>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972039" y="5122799"/>
              <a:ext cx="922389" cy="1107996"/>
            </a:xfrm>
            <a:prstGeom prst="rect">
              <a:avLst/>
            </a:prstGeom>
            <a:noFill/>
            <a:ln>
              <a:noFill/>
            </a:ln>
          </p:spPr>
          <p:txBody>
            <a:bodyPr wrap="square" lIns="0" rtlCol="0">
              <a:spAutoFit/>
            </a:bodyPr>
            <a:lstStyle/>
            <a:p>
              <a:pPr algn="r"/>
              <a:r>
                <a:rPr lang="en-US" sz="6600">
                  <a:solidFill>
                    <a:schemeClr val="accent1">
                      <a:lumMod val="40000"/>
                      <a:lumOff val="60000"/>
                    </a:schemeClr>
                  </a:solidFill>
                  <a:latin typeface="Arial Narrow"/>
                  <a:cs typeface="Arial Narrow"/>
                </a:rPr>
                <a:t>03</a:t>
              </a:r>
              <a:endParaRPr lang="en-US" sz="6000">
                <a:solidFill>
                  <a:schemeClr val="accent1">
                    <a:lumMod val="40000"/>
                    <a:lumOff val="60000"/>
                  </a:schemeClr>
                </a:solidFill>
                <a:latin typeface="Arial Narrow"/>
                <a:cs typeface="Arial Narrow"/>
              </a:endParaRPr>
            </a:p>
          </p:txBody>
        </p:sp>
      </p:grpSp>
    </p:spTree>
    <p:extLst>
      <p:ext uri="{BB962C8B-B14F-4D97-AF65-F5344CB8AC3E}">
        <p14:creationId xmlns:p14="http://schemas.microsoft.com/office/powerpoint/2010/main" val="4082384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F46CF-F35D-9048-B5C8-CC21AB4198F8}"/>
              </a:ext>
            </a:extLst>
          </p:cNvPr>
          <p:cNvSpPr>
            <a:spLocks noGrp="1"/>
          </p:cNvSpPr>
          <p:nvPr>
            <p:ph type="ctrTitle"/>
          </p:nvPr>
        </p:nvSpPr>
        <p:spPr/>
        <p:txBody>
          <a:bodyPr/>
          <a:lstStyle/>
          <a:p>
            <a:r>
              <a:rPr lang="en-US" dirty="0"/>
              <a:t>What is Design?</a:t>
            </a:r>
          </a:p>
        </p:txBody>
      </p:sp>
      <p:sp>
        <p:nvSpPr>
          <p:cNvPr id="4" name="Subtitle 3">
            <a:extLst>
              <a:ext uri="{FF2B5EF4-FFF2-40B4-BE49-F238E27FC236}">
                <a16:creationId xmlns:a16="http://schemas.microsoft.com/office/drawing/2014/main" id="{37BB3DCC-5C7B-2E4F-8906-114931A9B2A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84742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design?</a:t>
            </a:r>
          </a:p>
        </p:txBody>
      </p:sp>
      <p:sp>
        <p:nvSpPr>
          <p:cNvPr id="4" name="Date Placeholder 3"/>
          <p:cNvSpPr>
            <a:spLocks noGrp="1"/>
          </p:cNvSpPr>
          <p:nvPr>
            <p:ph type="dt" sz="half" idx="10"/>
          </p:nvPr>
        </p:nvSpPr>
        <p:spPr/>
        <p:txBody>
          <a:bodyPr/>
          <a:lstStyle/>
          <a:p>
            <a:fld id="{3D204B18-9485-D74D-B2B3-6C26E88E40BB}" type="datetime1">
              <a:rPr lang="en-AU"/>
              <a:pPr/>
              <a:t>4/4/18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4</a:t>
            </a:fld>
            <a:endParaRPr lang="en-US"/>
          </a:p>
        </p:txBody>
      </p:sp>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938856" y="1680624"/>
            <a:ext cx="0" cy="46016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23519" y="1553624"/>
            <a:ext cx="7137417" cy="1834348"/>
          </a:xfrm>
          <a:prstGeom prst="rect">
            <a:avLst/>
          </a:prstGeom>
          <a:noFill/>
        </p:spPr>
        <p:txBody>
          <a:bodyPr wrap="square" rtlCol="0">
            <a:spAutoFit/>
          </a:bodyPr>
          <a:lstStyle/>
          <a:p>
            <a:r>
              <a:rPr lang="en-US" sz="3000">
                <a:latin typeface="Abadi MT Condensed Light"/>
                <a:cs typeface="Abadi MT Condensed Light"/>
              </a:rPr>
              <a:t>By definition</a:t>
            </a:r>
          </a:p>
          <a:p>
            <a:pPr lvl="0">
              <a:spcBef>
                <a:spcPct val="20000"/>
              </a:spcBef>
              <a:buClr>
                <a:srgbClr val="1F497D">
                  <a:lumMod val="75000"/>
                </a:srgbClr>
              </a:buClr>
              <a:buSzPct val="90000"/>
            </a:pPr>
            <a:r>
              <a:rPr lang="en-US" sz="2600" i="1" dirty="0">
                <a:solidFill>
                  <a:prstClr val="black">
                    <a:lumMod val="65000"/>
                    <a:lumOff val="35000"/>
                  </a:prstClr>
                </a:solidFill>
                <a:latin typeface="Abadi MT Condensed Light"/>
                <a:cs typeface="Abadi MT Condensed Light"/>
              </a:rPr>
              <a:t>“A plan or drawing produced to show the look and function or workings of a building, garment, or other object before it is made.”</a:t>
            </a:r>
          </a:p>
        </p:txBody>
      </p:sp>
      <p:sp>
        <p:nvSpPr>
          <p:cNvPr id="11" name="TextBox 10"/>
          <p:cNvSpPr txBox="1"/>
          <p:nvPr/>
        </p:nvSpPr>
        <p:spPr>
          <a:xfrm>
            <a:off x="8452" y="1552485"/>
            <a:ext cx="1946163"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 CONCEPTS</a:t>
            </a:r>
            <a:endParaRPr lang="en-US" sz="3200">
              <a:solidFill>
                <a:schemeClr val="tx2">
                  <a:lumMod val="75000"/>
                </a:schemeClr>
              </a:solidFill>
              <a:latin typeface="Abadi MT Condensed Extra Bold"/>
              <a:cs typeface="Abadi MT Condensed Extra Bold"/>
            </a:endParaRPr>
          </a:p>
        </p:txBody>
      </p:sp>
      <p:grpSp>
        <p:nvGrpSpPr>
          <p:cNvPr id="9" name="Group 8"/>
          <p:cNvGrpSpPr/>
          <p:nvPr/>
        </p:nvGrpSpPr>
        <p:grpSpPr>
          <a:xfrm>
            <a:off x="431800" y="3355843"/>
            <a:ext cx="8721358" cy="1381257"/>
            <a:chOff x="431800" y="3355843"/>
            <a:chExt cx="8721358" cy="1381257"/>
          </a:xfrm>
        </p:grpSpPr>
        <p:grpSp>
          <p:nvGrpSpPr>
            <p:cNvPr id="12" name="Group 11"/>
            <p:cNvGrpSpPr/>
            <p:nvPr/>
          </p:nvGrpSpPr>
          <p:grpSpPr>
            <a:xfrm>
              <a:off x="431800" y="3355843"/>
              <a:ext cx="8721358" cy="1381257"/>
              <a:chOff x="143922" y="2274605"/>
              <a:chExt cx="8721358" cy="1381257"/>
            </a:xfrm>
          </p:grpSpPr>
          <p:grpSp>
            <p:nvGrpSpPr>
              <p:cNvPr id="13" name="Group 12"/>
              <p:cNvGrpSpPr/>
              <p:nvPr/>
            </p:nvGrpSpPr>
            <p:grpSpPr>
              <a:xfrm>
                <a:off x="1006232" y="2395086"/>
                <a:ext cx="7859048" cy="1248076"/>
                <a:chOff x="1006232" y="2570928"/>
                <a:chExt cx="7859048" cy="1248076"/>
              </a:xfrm>
            </p:grpSpPr>
            <p:sp>
              <p:nvSpPr>
                <p:cNvPr id="16" name="Rectangle 15"/>
                <p:cNvSpPr/>
                <p:nvPr/>
              </p:nvSpPr>
              <p:spPr>
                <a:xfrm>
                  <a:off x="1006232" y="2570928"/>
                  <a:ext cx="7859048" cy="1248076"/>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612887" y="3203524"/>
                  <a:ext cx="4766735" cy="276999"/>
                </a:xfrm>
                <a:prstGeom prst="rect">
                  <a:avLst/>
                </a:prstGeom>
                <a:noFill/>
              </p:spPr>
              <p:txBody>
                <a:bodyPr wrap="square" lIns="0" tIns="0" rIns="108000" bIns="0" rtlCol="0" anchor="t" anchorCtr="0">
                  <a:spAutoFit/>
                </a:bodyPr>
                <a:lstStyle/>
                <a:p>
                  <a:pPr marL="180000"/>
                  <a:r>
                    <a:rPr lang="en-US" i="1" dirty="0">
                      <a:solidFill>
                        <a:srgbClr val="B27979"/>
                      </a:solidFill>
                      <a:latin typeface="Abadi MT Condensed Light"/>
                      <a:cs typeface="Abadi MT Condensed Light"/>
                    </a:rPr>
                    <a:t>The style or pattern to be drawn on a garment.</a:t>
                  </a:r>
                </a:p>
              </p:txBody>
            </p:sp>
          </p:grpSp>
          <p:sp>
            <p:nvSpPr>
              <p:cNvPr id="14" name="Rectangle 13"/>
              <p:cNvSpPr/>
              <p:nvPr/>
            </p:nvSpPr>
            <p:spPr>
              <a:xfrm>
                <a:off x="143922" y="2388213"/>
                <a:ext cx="1515533" cy="1267649"/>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613822" y="2274605"/>
                <a:ext cx="1045634" cy="1200329"/>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7200"/>
                  <a:t>01</a:t>
                </a:r>
                <a:endParaRPr lang="en-US" sz="8000"/>
              </a:p>
            </p:txBody>
          </p:sp>
        </p:grpSp>
        <p:sp>
          <p:nvSpPr>
            <p:cNvPr id="24" name="TextBox 23"/>
            <p:cNvSpPr txBox="1"/>
            <p:nvPr/>
          </p:nvSpPr>
          <p:spPr>
            <a:xfrm>
              <a:off x="1929477" y="3571248"/>
              <a:ext cx="3874424"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THEN THIS IS DESIGN …</a:t>
              </a:r>
            </a:p>
          </p:txBody>
        </p:sp>
        <p:pic>
          <p:nvPicPr>
            <p:cNvPr id="26" name="Picture 25" descr="http://www.100percentdesign.co.uk/g/2015/logos/100design_banner_1150340_d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3400" y="3459480"/>
              <a:ext cx="2260600" cy="1271711"/>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427556" y="4721496"/>
            <a:ext cx="8716445" cy="1489738"/>
            <a:chOff x="427556" y="4721496"/>
            <a:chExt cx="8716445" cy="1489738"/>
          </a:xfrm>
        </p:grpSpPr>
        <p:grpSp>
          <p:nvGrpSpPr>
            <p:cNvPr id="18" name="Group 17"/>
            <p:cNvGrpSpPr/>
            <p:nvPr/>
          </p:nvGrpSpPr>
          <p:grpSpPr>
            <a:xfrm>
              <a:off x="427556" y="4721496"/>
              <a:ext cx="8716444" cy="1459174"/>
              <a:chOff x="407069" y="3754335"/>
              <a:chExt cx="8716444" cy="1459174"/>
            </a:xfrm>
          </p:grpSpPr>
          <p:grpSp>
            <p:nvGrpSpPr>
              <p:cNvPr id="19" name="Group 18"/>
              <p:cNvGrpSpPr/>
              <p:nvPr/>
            </p:nvGrpSpPr>
            <p:grpSpPr>
              <a:xfrm>
                <a:off x="1006233" y="3858867"/>
                <a:ext cx="8117280" cy="1354642"/>
                <a:chOff x="1782877" y="3053237"/>
                <a:chExt cx="7608029" cy="2179875"/>
              </a:xfrm>
            </p:grpSpPr>
            <p:sp>
              <p:nvSpPr>
                <p:cNvPr id="22" name="Rectangle 21"/>
                <p:cNvSpPr/>
                <p:nvPr/>
              </p:nvSpPr>
              <p:spPr>
                <a:xfrm>
                  <a:off x="1782877" y="3053237"/>
                  <a:ext cx="7608029" cy="2179875"/>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645405" y="3985648"/>
                  <a:ext cx="3829206" cy="445744"/>
                </a:xfrm>
                <a:prstGeom prst="rect">
                  <a:avLst/>
                </a:prstGeom>
                <a:noFill/>
              </p:spPr>
              <p:txBody>
                <a:bodyPr wrap="square" lIns="0" tIns="0" rIns="108000" bIns="0" rtlCol="0" anchor="t" anchorCtr="0">
                  <a:spAutoFit/>
                </a:bodyPr>
                <a:lstStyle/>
                <a:p>
                  <a:pPr marL="180000"/>
                  <a:r>
                    <a:rPr lang="en-US" i="1" dirty="0">
                      <a:solidFill>
                        <a:schemeClr val="accent5">
                          <a:lumMod val="75000"/>
                        </a:schemeClr>
                      </a:solidFill>
                      <a:latin typeface="Abadi MT Condensed Light"/>
                      <a:cs typeface="Abadi MT Condensed Light"/>
                    </a:rPr>
                    <a:t>A plan for the structure of a building floor.</a:t>
                  </a:r>
                </a:p>
              </p:txBody>
            </p:sp>
          </p:grpSp>
          <p:sp>
            <p:nvSpPr>
              <p:cNvPr id="20" name="Rectangle 19"/>
              <p:cNvSpPr/>
              <p:nvPr/>
            </p:nvSpPr>
            <p:spPr>
              <a:xfrm>
                <a:off x="407069" y="3858871"/>
                <a:ext cx="1517469" cy="1354637"/>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551012" y="3754335"/>
                <a:ext cx="1353413" cy="1200329"/>
              </a:xfrm>
              <a:prstGeom prst="rect">
                <a:avLst/>
              </a:prstGeom>
              <a:noFill/>
              <a:ln>
                <a:noFill/>
              </a:ln>
            </p:spPr>
            <p:txBody>
              <a:bodyPr wrap="square" lIns="0" rtlCol="0">
                <a:spAutoFit/>
              </a:bodyPr>
              <a:lstStyle/>
              <a:p>
                <a:pPr algn="r"/>
                <a:r>
                  <a:rPr lang="en-US" sz="7200">
                    <a:solidFill>
                      <a:schemeClr val="accent5">
                        <a:lumMod val="40000"/>
                        <a:lumOff val="60000"/>
                      </a:schemeClr>
                    </a:solidFill>
                    <a:latin typeface="Arial Narrow"/>
                    <a:cs typeface="Arial Narrow"/>
                  </a:rPr>
                  <a:t>02</a:t>
                </a:r>
              </a:p>
            </p:txBody>
          </p:sp>
        </p:grpSp>
        <p:sp>
          <p:nvSpPr>
            <p:cNvPr id="25" name="TextBox 24"/>
            <p:cNvSpPr txBox="1"/>
            <p:nvPr/>
          </p:nvSpPr>
          <p:spPr>
            <a:xfrm>
              <a:off x="1930730" y="4947963"/>
              <a:ext cx="3454070" cy="369332"/>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 AND THIS IS DESIGN</a:t>
              </a:r>
            </a:p>
          </p:txBody>
        </p:sp>
        <p:pic>
          <p:nvPicPr>
            <p:cNvPr id="27" name="Picture 8" descr="https://d2t1xqejof9utc.cloudfront.net/screenshots/pics/2a1ad6fcbee4cc479e4ca31df37530e9/large.jpg"/>
            <p:cNvPicPr>
              <a:picLocks noChangeAspect="1" noChangeArrowheads="1"/>
            </p:cNvPicPr>
            <p:nvPr/>
          </p:nvPicPr>
          <p:blipFill rotWithShape="1">
            <a:blip r:embed="rId3">
              <a:extLst>
                <a:ext uri="{28A0092B-C50C-407E-A947-70E740481C1C}">
                  <a14:useLocalDpi xmlns:a14="http://schemas.microsoft.com/office/drawing/2010/main" val="0"/>
                </a:ext>
              </a:extLst>
            </a:blip>
            <a:srcRect l="1123"/>
            <a:stretch/>
          </p:blipFill>
          <p:spPr bwMode="auto">
            <a:xfrm>
              <a:off x="6883401" y="4819787"/>
              <a:ext cx="2260600" cy="1391447"/>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1767708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design?</a:t>
            </a:r>
          </a:p>
        </p:txBody>
      </p:sp>
      <p:sp>
        <p:nvSpPr>
          <p:cNvPr id="4" name="Date Placeholder 3"/>
          <p:cNvSpPr>
            <a:spLocks noGrp="1"/>
          </p:cNvSpPr>
          <p:nvPr>
            <p:ph type="dt" sz="half" idx="10"/>
          </p:nvPr>
        </p:nvSpPr>
        <p:spPr/>
        <p:txBody>
          <a:bodyPr/>
          <a:lstStyle/>
          <a:p>
            <a:fld id="{3D204B18-9485-D74D-B2B3-6C26E88E40BB}" type="datetime1">
              <a:rPr lang="en-AU"/>
              <a:pPr/>
              <a:t>4/4/18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5</a:t>
            </a:fld>
            <a:endParaRPr lang="en-US"/>
          </a:p>
        </p:txBody>
      </p:sp>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938856" y="1680624"/>
            <a:ext cx="0" cy="46016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23519" y="1553624"/>
            <a:ext cx="7137417" cy="1834348"/>
          </a:xfrm>
          <a:prstGeom prst="rect">
            <a:avLst/>
          </a:prstGeom>
          <a:noFill/>
        </p:spPr>
        <p:txBody>
          <a:bodyPr wrap="square" rtlCol="0">
            <a:spAutoFit/>
          </a:bodyPr>
          <a:lstStyle/>
          <a:p>
            <a:r>
              <a:rPr lang="en-US" sz="3000">
                <a:latin typeface="Abadi MT Condensed Light"/>
                <a:cs typeface="Abadi MT Condensed Light"/>
              </a:rPr>
              <a:t>Thinking further….</a:t>
            </a:r>
          </a:p>
          <a:p>
            <a:pPr>
              <a:spcBef>
                <a:spcPct val="20000"/>
              </a:spcBef>
              <a:buClr>
                <a:srgbClr val="1F497D">
                  <a:lumMod val="75000"/>
                </a:srgbClr>
              </a:buClr>
              <a:buSzPct val="90000"/>
            </a:pPr>
            <a:r>
              <a:rPr lang="en-US" sz="2600" i="1" dirty="0">
                <a:solidFill>
                  <a:prstClr val="black">
                    <a:lumMod val="65000"/>
                    <a:lumOff val="35000"/>
                  </a:prstClr>
                </a:solidFill>
                <a:latin typeface="Abadi MT Condensed Light"/>
                <a:cs typeface="Abadi MT Condensed Light"/>
              </a:rPr>
              <a:t>Perhaps if we take into consideration that design is “putting together drawings or patterns” we can resemble a similarity with creating complex applications.</a:t>
            </a:r>
          </a:p>
        </p:txBody>
      </p:sp>
      <p:sp>
        <p:nvSpPr>
          <p:cNvPr id="11" name="TextBox 10"/>
          <p:cNvSpPr txBox="1"/>
          <p:nvPr/>
        </p:nvSpPr>
        <p:spPr>
          <a:xfrm>
            <a:off x="8452" y="1552485"/>
            <a:ext cx="1946163"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 CONCEPTS</a:t>
            </a:r>
            <a:endParaRPr lang="en-US" sz="3200">
              <a:solidFill>
                <a:schemeClr val="tx2">
                  <a:lumMod val="75000"/>
                </a:schemeClr>
              </a:solidFill>
              <a:latin typeface="Abadi MT Condensed Extra Bold"/>
              <a:cs typeface="Abadi MT Condensed Extra Bold"/>
            </a:endParaRPr>
          </a:p>
        </p:txBody>
      </p:sp>
      <p:grpSp>
        <p:nvGrpSpPr>
          <p:cNvPr id="37" name="Group 36"/>
          <p:cNvGrpSpPr/>
          <p:nvPr/>
        </p:nvGrpSpPr>
        <p:grpSpPr>
          <a:xfrm>
            <a:off x="425451" y="3621579"/>
            <a:ext cx="8740405" cy="2525222"/>
            <a:chOff x="425451" y="3621579"/>
            <a:chExt cx="8740405" cy="2525222"/>
          </a:xfrm>
        </p:grpSpPr>
        <p:grpSp>
          <p:nvGrpSpPr>
            <p:cNvPr id="28" name="Group 27"/>
            <p:cNvGrpSpPr/>
            <p:nvPr/>
          </p:nvGrpSpPr>
          <p:grpSpPr>
            <a:xfrm>
              <a:off x="425451" y="3621579"/>
              <a:ext cx="8740405" cy="2525221"/>
              <a:chOff x="412751" y="5122799"/>
              <a:chExt cx="8740405" cy="2525221"/>
            </a:xfrm>
          </p:grpSpPr>
          <p:grpSp>
            <p:nvGrpSpPr>
              <p:cNvPr id="29" name="Group 28"/>
              <p:cNvGrpSpPr/>
              <p:nvPr/>
            </p:nvGrpSpPr>
            <p:grpSpPr>
              <a:xfrm>
                <a:off x="889001" y="5261580"/>
                <a:ext cx="8264155" cy="2386439"/>
                <a:chOff x="889001" y="2887713"/>
                <a:chExt cx="8264155" cy="2386439"/>
              </a:xfrm>
            </p:grpSpPr>
            <p:grpSp>
              <p:nvGrpSpPr>
                <p:cNvPr id="32" name="Group 31"/>
                <p:cNvGrpSpPr/>
                <p:nvPr/>
              </p:nvGrpSpPr>
              <p:grpSpPr>
                <a:xfrm>
                  <a:off x="889001" y="2887713"/>
                  <a:ext cx="8264155" cy="2386439"/>
                  <a:chOff x="3105261" y="4206119"/>
                  <a:chExt cx="6706694" cy="4235065"/>
                </a:xfrm>
              </p:grpSpPr>
              <p:sp>
                <p:nvSpPr>
                  <p:cNvPr id="34" name="Rectangle 33"/>
                  <p:cNvSpPr/>
                  <p:nvPr/>
                </p:nvSpPr>
                <p:spPr>
                  <a:xfrm>
                    <a:off x="3105261" y="4206119"/>
                    <a:ext cx="6706694" cy="4235065"/>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3956008" y="4315786"/>
                    <a:ext cx="2265270" cy="655431"/>
                  </a:xfrm>
                  <a:prstGeom prst="rect">
                    <a:avLst/>
                  </a:prstGeom>
                  <a:noFill/>
                </p:spPr>
                <p:txBody>
                  <a:bodyPr wrap="square" lIns="0" tIns="0" rIns="108000" bIns="0" rtlCol="0" anchor="t" anchorCtr="0">
                    <a:spAutoFit/>
                  </a:bodyPr>
                  <a:lstStyle/>
                  <a:p>
                    <a:pPr marL="180000"/>
                    <a:r>
                      <a:rPr lang="en-US" sz="2400" dirty="0">
                        <a:solidFill>
                          <a:schemeClr val="accent1">
                            <a:lumMod val="75000"/>
                          </a:schemeClr>
                        </a:solidFill>
                        <a:latin typeface="Abadi MT Condensed Light"/>
                        <a:cs typeface="Abadi MT Condensed Light"/>
                      </a:rPr>
                      <a:t>THIS IS DESIGN TOO …</a:t>
                    </a:r>
                    <a:endParaRPr lang="en-US" sz="2000" dirty="0">
                      <a:solidFill>
                        <a:schemeClr val="accent1">
                          <a:lumMod val="75000"/>
                        </a:schemeClr>
                      </a:solidFill>
                      <a:latin typeface="Abadi MT Condensed Light"/>
                      <a:cs typeface="Abadi MT Condensed Light"/>
                    </a:endParaRPr>
                  </a:p>
                </p:txBody>
              </p:sp>
            </p:grpSp>
            <p:sp>
              <p:nvSpPr>
                <p:cNvPr id="33" name="TextBox 32"/>
                <p:cNvSpPr txBox="1"/>
                <p:nvPr/>
              </p:nvSpPr>
              <p:spPr>
                <a:xfrm>
                  <a:off x="2024186" y="3399149"/>
                  <a:ext cx="2649414" cy="738664"/>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A schema about the application flow and the interactions of its components.</a:t>
                  </a:r>
                </a:p>
              </p:txBody>
            </p:sp>
          </p:grpSp>
          <p:sp>
            <p:nvSpPr>
              <p:cNvPr id="30" name="Rectangle 29"/>
              <p:cNvSpPr/>
              <p:nvPr/>
            </p:nvSpPr>
            <p:spPr>
              <a:xfrm>
                <a:off x="412751" y="5261580"/>
                <a:ext cx="1511788" cy="2386440"/>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711201" y="5122799"/>
                <a:ext cx="1183228" cy="1323439"/>
              </a:xfrm>
              <a:prstGeom prst="rect">
                <a:avLst/>
              </a:prstGeom>
              <a:noFill/>
              <a:ln>
                <a:noFill/>
              </a:ln>
            </p:spPr>
            <p:txBody>
              <a:bodyPr wrap="square" lIns="0" rtlCol="0">
                <a:spAutoFit/>
              </a:bodyPr>
              <a:lstStyle/>
              <a:p>
                <a:pPr algn="r"/>
                <a:r>
                  <a:rPr lang="en-US" sz="8000">
                    <a:solidFill>
                      <a:schemeClr val="accent1">
                        <a:lumMod val="40000"/>
                        <a:lumOff val="60000"/>
                      </a:schemeClr>
                    </a:solidFill>
                    <a:latin typeface="Arial Narrow"/>
                    <a:cs typeface="Arial Narrow"/>
                  </a:rPr>
                  <a:t>03</a:t>
                </a:r>
              </a:p>
            </p:txBody>
          </p:sp>
        </p:grpSp>
        <p:pic>
          <p:nvPicPr>
            <p:cNvPr id="36" name="Picture 35"/>
            <p:cNvPicPr>
              <a:picLocks noChangeAspect="1"/>
            </p:cNvPicPr>
            <p:nvPr/>
          </p:nvPicPr>
          <p:blipFill>
            <a:blip r:embed="rId2"/>
            <a:stretch>
              <a:fillRect/>
            </a:stretch>
          </p:blipFill>
          <p:spPr>
            <a:xfrm>
              <a:off x="4800600" y="3759200"/>
              <a:ext cx="4343400" cy="2387601"/>
            </a:xfrm>
            <a:prstGeom prst="rect">
              <a:avLst/>
            </a:prstGeom>
          </p:spPr>
        </p:pic>
      </p:grpSp>
    </p:spTree>
    <p:extLst>
      <p:ext uri="{BB962C8B-B14F-4D97-AF65-F5344CB8AC3E}">
        <p14:creationId xmlns:p14="http://schemas.microsoft.com/office/powerpoint/2010/main" val="4281227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design?</a:t>
            </a:r>
          </a:p>
        </p:txBody>
      </p:sp>
      <p:sp>
        <p:nvSpPr>
          <p:cNvPr id="4" name="Date Placeholder 3"/>
          <p:cNvSpPr>
            <a:spLocks noGrp="1"/>
          </p:cNvSpPr>
          <p:nvPr>
            <p:ph type="dt" sz="half" idx="10"/>
          </p:nvPr>
        </p:nvSpPr>
        <p:spPr/>
        <p:txBody>
          <a:bodyPr/>
          <a:lstStyle/>
          <a:p>
            <a:fld id="{3D204B18-9485-D74D-B2B3-6C26E88E40BB}" type="datetime1">
              <a:rPr lang="en-AU"/>
              <a:pPr/>
              <a:t>4/4/18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6</a:t>
            </a:fld>
            <a:endParaRPr lang="en-US"/>
          </a:p>
        </p:txBody>
      </p:sp>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938856" y="1680624"/>
            <a:ext cx="0" cy="46016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23519" y="1553624"/>
            <a:ext cx="7137417" cy="2391424"/>
          </a:xfrm>
          <a:prstGeom prst="rect">
            <a:avLst/>
          </a:prstGeom>
          <a:noFill/>
        </p:spPr>
        <p:txBody>
          <a:bodyPr wrap="square" rtlCol="0">
            <a:spAutoFit/>
          </a:bodyPr>
          <a:lstStyle/>
          <a:p>
            <a:r>
              <a:rPr lang="en-US" sz="3000">
                <a:latin typeface="Abadi MT Condensed Light"/>
                <a:cs typeface="Abadi MT Condensed Light"/>
              </a:rPr>
              <a:t>Creating an application out of design</a:t>
            </a:r>
          </a:p>
          <a:p>
            <a:pPr>
              <a:spcBef>
                <a:spcPts val="1224"/>
              </a:spcBef>
              <a:buClr>
                <a:srgbClr val="1F497D">
                  <a:lumMod val="75000"/>
                </a:srgbClr>
              </a:buClr>
              <a:buSzPct val="90000"/>
            </a:pPr>
            <a:r>
              <a:rPr lang="en-US" sz="2600" i="1" dirty="0">
                <a:solidFill>
                  <a:prstClr val="black">
                    <a:lumMod val="65000"/>
                    <a:lumOff val="35000"/>
                  </a:prstClr>
                </a:solidFill>
                <a:latin typeface="Abadi MT Condensed Light"/>
                <a:cs typeface="Abadi MT Condensed Light"/>
              </a:rPr>
              <a:t>In reality, design starts long before any machine is ever required.</a:t>
            </a:r>
          </a:p>
          <a:p>
            <a:pPr>
              <a:spcBef>
                <a:spcPct val="20000"/>
              </a:spcBef>
              <a:buClr>
                <a:srgbClr val="1F497D">
                  <a:lumMod val="75000"/>
                </a:srgbClr>
              </a:buClr>
              <a:buSzPct val="90000"/>
            </a:pPr>
            <a:r>
              <a:rPr lang="en-US" sz="2600" i="1" dirty="0">
                <a:solidFill>
                  <a:prstClr val="black">
                    <a:lumMod val="65000"/>
                    <a:lumOff val="35000"/>
                  </a:prstClr>
                </a:solidFill>
                <a:latin typeface="Abadi MT Condensed Light"/>
                <a:cs typeface="Abadi MT Condensed Light"/>
              </a:rPr>
              <a:t>Translating a well defined design into an application, is in fact quite simple. </a:t>
            </a:r>
          </a:p>
        </p:txBody>
      </p:sp>
      <p:sp>
        <p:nvSpPr>
          <p:cNvPr id="11" name="TextBox 10"/>
          <p:cNvSpPr txBox="1"/>
          <p:nvPr/>
        </p:nvSpPr>
        <p:spPr>
          <a:xfrm>
            <a:off x="8452" y="1552485"/>
            <a:ext cx="1946163"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 CONCEPTS</a:t>
            </a:r>
            <a:endParaRPr lang="en-US" sz="3200">
              <a:solidFill>
                <a:schemeClr val="tx2">
                  <a:lumMod val="75000"/>
                </a:schemeClr>
              </a:solidFill>
              <a:latin typeface="Abadi MT Condensed Extra Bold"/>
              <a:cs typeface="Abadi MT Condensed Extra Bold"/>
            </a:endParaRPr>
          </a:p>
        </p:txBody>
      </p:sp>
      <p:grpSp>
        <p:nvGrpSpPr>
          <p:cNvPr id="20" name="Group 19"/>
          <p:cNvGrpSpPr/>
          <p:nvPr/>
        </p:nvGrpSpPr>
        <p:grpSpPr>
          <a:xfrm>
            <a:off x="482600" y="4211844"/>
            <a:ext cx="8661400" cy="1642855"/>
            <a:chOff x="461433" y="4351542"/>
            <a:chExt cx="8661400" cy="1642855"/>
          </a:xfrm>
        </p:grpSpPr>
        <p:sp>
          <p:nvSpPr>
            <p:cNvPr id="21" name="Rectangle 20"/>
            <p:cNvSpPr/>
            <p:nvPr/>
          </p:nvSpPr>
          <p:spPr>
            <a:xfrm>
              <a:off x="1909233" y="4351543"/>
              <a:ext cx="7213600" cy="1630155"/>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1926496" y="4494921"/>
              <a:ext cx="7107437" cy="738664"/>
            </a:xfrm>
            <a:prstGeom prst="rect">
              <a:avLst/>
            </a:prstGeom>
            <a:noFill/>
          </p:spPr>
          <p:txBody>
            <a:bodyPr wrap="square" lIns="0" tIns="0" rIns="108000" bIns="0" rtlCol="0" anchor="t" anchorCtr="0">
              <a:spAutoFit/>
            </a:bodyPr>
            <a:lstStyle/>
            <a:p>
              <a:pPr marL="180000"/>
              <a:r>
                <a:rPr lang="en-US" sz="2400" dirty="0">
                  <a:solidFill>
                    <a:srgbClr val="8064A2"/>
                  </a:solidFill>
                  <a:latin typeface="Abadi MT Condensed Light"/>
                  <a:cs typeface="Abadi MT Condensed Light"/>
                </a:rPr>
                <a:t>Design is the approach you take to solving problems and understanding users and the insights you aquire in the process.</a:t>
              </a:r>
            </a:p>
          </p:txBody>
        </p:sp>
        <p:sp>
          <p:nvSpPr>
            <p:cNvPr id="24" name="Rectangle 23"/>
            <p:cNvSpPr/>
            <p:nvPr/>
          </p:nvSpPr>
          <p:spPr>
            <a:xfrm>
              <a:off x="461433" y="4351542"/>
              <a:ext cx="1463105" cy="1642855"/>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715433" y="4395167"/>
              <a:ext cx="1184759" cy="1200328"/>
            </a:xfrm>
            <a:prstGeom prst="rect">
              <a:avLst/>
            </a:prstGeom>
            <a:noFill/>
            <a:ln>
              <a:noFill/>
            </a:ln>
          </p:spPr>
          <p:txBody>
            <a:bodyPr wrap="square" lIns="0" rtlCol="0">
              <a:spAutoFit/>
            </a:bodyPr>
            <a:lstStyle/>
            <a:p>
              <a:pPr algn="r"/>
              <a:r>
                <a:rPr lang="en-US" sz="2400">
                  <a:solidFill>
                    <a:schemeClr val="accent4">
                      <a:lumMod val="20000"/>
                      <a:lumOff val="80000"/>
                    </a:schemeClr>
                  </a:solidFill>
                  <a:latin typeface="Abadi MT Condensed Extra Bold"/>
                  <a:cs typeface="Abadi MT Condensed Extra Bold"/>
                </a:rPr>
                <a:t>SO THEN, WHAT IS DESIGN?</a:t>
              </a:r>
              <a:endParaRPr lang="en-US" sz="1200">
                <a:solidFill>
                  <a:schemeClr val="accent4">
                    <a:lumMod val="20000"/>
                    <a:lumOff val="80000"/>
                  </a:schemeClr>
                </a:solidFill>
                <a:latin typeface="Abadi MT Condensed Extra Bold"/>
                <a:cs typeface="Abadi MT Condensed Extra Bold"/>
              </a:endParaRPr>
            </a:p>
          </p:txBody>
        </p:sp>
      </p:grpSp>
    </p:spTree>
    <p:extLst>
      <p:ext uri="{BB962C8B-B14F-4D97-AF65-F5344CB8AC3E}">
        <p14:creationId xmlns:p14="http://schemas.microsoft.com/office/powerpoint/2010/main" val="2121707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F46CF-F35D-9048-B5C8-CC21AB4198F8}"/>
              </a:ext>
            </a:extLst>
          </p:cNvPr>
          <p:cNvSpPr>
            <a:spLocks noGrp="1"/>
          </p:cNvSpPr>
          <p:nvPr>
            <p:ph type="ctrTitle"/>
          </p:nvPr>
        </p:nvSpPr>
        <p:spPr/>
        <p:txBody>
          <a:bodyPr/>
          <a:lstStyle/>
          <a:p>
            <a:r>
              <a:rPr lang="en-US" dirty="0"/>
              <a:t>Design Thinking</a:t>
            </a:r>
          </a:p>
        </p:txBody>
      </p:sp>
      <p:sp>
        <p:nvSpPr>
          <p:cNvPr id="4" name="Subtitle 3">
            <a:extLst>
              <a:ext uri="{FF2B5EF4-FFF2-40B4-BE49-F238E27FC236}">
                <a16:creationId xmlns:a16="http://schemas.microsoft.com/office/drawing/2014/main" id="{37BB3DCC-5C7B-2E4F-8906-114931A9B2A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87173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Design thinking</a:t>
            </a:r>
          </a:p>
        </p:txBody>
      </p:sp>
      <p:sp>
        <p:nvSpPr>
          <p:cNvPr id="4" name="Date Placeholder 3"/>
          <p:cNvSpPr>
            <a:spLocks noGrp="1"/>
          </p:cNvSpPr>
          <p:nvPr>
            <p:ph type="dt" sz="half" idx="10"/>
          </p:nvPr>
        </p:nvSpPr>
        <p:spPr/>
        <p:txBody>
          <a:bodyPr/>
          <a:lstStyle/>
          <a:p>
            <a:fld id="{3D204B18-9485-D74D-B2B3-6C26E88E40BB}" type="datetime1">
              <a:rPr lang="en-AU"/>
              <a:pPr/>
              <a:t>4/4/18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8</a:t>
            </a:fld>
            <a:endParaRPr lang="en-US"/>
          </a:p>
        </p:txBody>
      </p:sp>
      <p:cxnSp>
        <p:nvCxnSpPr>
          <p:cNvPr id="8" name="Straight Connector 7"/>
          <p:cNvCxnSpPr/>
          <p:nvPr/>
        </p:nvCxnSpPr>
        <p:spPr>
          <a:xfrm>
            <a:off x="1938856" y="1680624"/>
            <a:ext cx="0" cy="46016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23519" y="1553624"/>
            <a:ext cx="7137417" cy="1111073"/>
          </a:xfrm>
          <a:prstGeom prst="rect">
            <a:avLst/>
          </a:prstGeom>
          <a:noFill/>
        </p:spPr>
        <p:txBody>
          <a:bodyPr wrap="square" rtlCol="0">
            <a:spAutoFit/>
          </a:bodyPr>
          <a:lstStyle/>
          <a:p>
            <a:r>
              <a:rPr lang="en-US" sz="3000">
                <a:latin typeface="Abadi MT Condensed Light"/>
                <a:cs typeface="Abadi MT Condensed Light"/>
              </a:rPr>
              <a:t>A very simple problem..</a:t>
            </a:r>
          </a:p>
          <a:p>
            <a:pPr>
              <a:spcBef>
                <a:spcPts val="1224"/>
              </a:spcBef>
              <a:buClr>
                <a:srgbClr val="1F497D">
                  <a:lumMod val="75000"/>
                </a:srgbClr>
              </a:buClr>
              <a:buSzPct val="90000"/>
            </a:pPr>
            <a:r>
              <a:rPr lang="en-US" sz="2600" i="1" dirty="0">
                <a:solidFill>
                  <a:prstClr val="black">
                    <a:lumMod val="65000"/>
                    <a:lumOff val="35000"/>
                  </a:prstClr>
                </a:solidFill>
                <a:latin typeface="Abadi MT Condensed Light"/>
                <a:cs typeface="Abadi MT Condensed Light"/>
              </a:rPr>
              <a:t>Let’s investigate the process we use to solve problems…</a:t>
            </a:r>
          </a:p>
        </p:txBody>
      </p:sp>
      <p:sp>
        <p:nvSpPr>
          <p:cNvPr id="11" name="TextBox 10"/>
          <p:cNvSpPr txBox="1"/>
          <p:nvPr/>
        </p:nvSpPr>
        <p:spPr>
          <a:xfrm>
            <a:off x="8452" y="1552485"/>
            <a:ext cx="1946163" cy="1077218"/>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PROBLEM SOLVING</a:t>
            </a:r>
            <a:endParaRPr lang="en-US" sz="3200">
              <a:solidFill>
                <a:schemeClr val="tx2">
                  <a:lumMod val="75000"/>
                </a:schemeClr>
              </a:solidFill>
              <a:latin typeface="Abadi MT Condensed Extra Bold"/>
              <a:cs typeface="Abadi MT Condensed Extra Bold"/>
            </a:endParaRPr>
          </a:p>
        </p:txBody>
      </p:sp>
      <p:grpSp>
        <p:nvGrpSpPr>
          <p:cNvPr id="87" name="Group 86"/>
          <p:cNvGrpSpPr/>
          <p:nvPr/>
        </p:nvGrpSpPr>
        <p:grpSpPr>
          <a:xfrm>
            <a:off x="3397250" y="2832215"/>
            <a:ext cx="2717800" cy="646331"/>
            <a:chOff x="3397250" y="2832215"/>
            <a:chExt cx="2717800" cy="646331"/>
          </a:xfrm>
        </p:grpSpPr>
        <p:sp>
          <p:nvSpPr>
            <p:cNvPr id="9" name="Rounded Rectangle 8"/>
            <p:cNvSpPr/>
            <p:nvPr/>
          </p:nvSpPr>
          <p:spPr>
            <a:xfrm>
              <a:off x="3397250" y="2893477"/>
              <a:ext cx="2717800" cy="552450"/>
            </a:xfrm>
            <a:prstGeom prst="roundRect">
              <a:avLst>
                <a:gd name="adj" fmla="val 50000"/>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67" name="TextBox 66"/>
            <p:cNvSpPr txBox="1"/>
            <p:nvPr/>
          </p:nvSpPr>
          <p:spPr>
            <a:xfrm>
              <a:off x="3911600" y="2981980"/>
              <a:ext cx="2000249" cy="338554"/>
            </a:xfrm>
            <a:prstGeom prst="rect">
              <a:avLst/>
            </a:prstGeom>
            <a:noFill/>
            <a:ln>
              <a:noFill/>
            </a:ln>
          </p:spPr>
          <p:txBody>
            <a:bodyPr wrap="square" lIns="0" rtlCol="0">
              <a:spAutoFit/>
            </a:bodyPr>
            <a:lstStyle/>
            <a:p>
              <a:pPr algn="r"/>
              <a:r>
                <a:rPr lang="en-US" sz="1600">
                  <a:solidFill>
                    <a:schemeClr val="accent5">
                      <a:lumMod val="40000"/>
                      <a:lumOff val="60000"/>
                    </a:schemeClr>
                  </a:solidFill>
                  <a:latin typeface="Arial Narrow"/>
                  <a:cs typeface="Arial Narrow"/>
                </a:rPr>
                <a:t>WE HAVE A PROBLEM</a:t>
              </a:r>
              <a:endParaRPr lang="en-US" sz="2400">
                <a:solidFill>
                  <a:schemeClr val="accent5">
                    <a:lumMod val="40000"/>
                    <a:lumOff val="60000"/>
                  </a:schemeClr>
                </a:solidFill>
                <a:latin typeface="Arial Narrow"/>
                <a:cs typeface="Arial Narrow"/>
              </a:endParaRPr>
            </a:p>
          </p:txBody>
        </p:sp>
        <p:grpSp>
          <p:nvGrpSpPr>
            <p:cNvPr id="18" name="Group 17"/>
            <p:cNvGrpSpPr/>
            <p:nvPr/>
          </p:nvGrpSpPr>
          <p:grpSpPr>
            <a:xfrm>
              <a:off x="3404877" y="2832215"/>
              <a:ext cx="540000" cy="646331"/>
              <a:chOff x="3220726" y="3842519"/>
              <a:chExt cx="711194" cy="859082"/>
            </a:xfrm>
          </p:grpSpPr>
          <p:sp>
            <p:nvSpPr>
              <p:cNvPr id="19" name="Oval 18"/>
              <p:cNvSpPr/>
              <p:nvPr/>
            </p:nvSpPr>
            <p:spPr>
              <a:xfrm>
                <a:off x="3220726" y="3925368"/>
                <a:ext cx="711194" cy="717751"/>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3316840" y="3842519"/>
                <a:ext cx="513163" cy="859082"/>
              </a:xfrm>
              <a:prstGeom prst="rect">
                <a:avLst/>
              </a:prstGeom>
              <a:noFill/>
            </p:spPr>
            <p:txBody>
              <a:bodyPr wrap="none" rtlCol="0">
                <a:spAutoFit/>
              </a:bodyPr>
              <a:lstStyle/>
              <a:p>
                <a:pPr algn="ctr"/>
                <a:r>
                  <a:rPr lang="en-US" sz="3600">
                    <a:solidFill>
                      <a:schemeClr val="bg1"/>
                    </a:solidFill>
                    <a:latin typeface="Avenir Black"/>
                    <a:cs typeface="Avenir Black"/>
                  </a:rPr>
                  <a:t>!</a:t>
                </a:r>
              </a:p>
            </p:txBody>
          </p:sp>
        </p:grpSp>
      </p:grpSp>
      <p:grpSp>
        <p:nvGrpSpPr>
          <p:cNvPr id="14" name="Group 13"/>
          <p:cNvGrpSpPr/>
          <p:nvPr/>
        </p:nvGrpSpPr>
        <p:grpSpPr>
          <a:xfrm>
            <a:off x="2141091" y="4210165"/>
            <a:ext cx="6698109" cy="646331"/>
            <a:chOff x="3538091" y="3145488"/>
            <a:chExt cx="6698109" cy="646331"/>
          </a:xfrm>
        </p:grpSpPr>
        <p:sp>
          <p:nvSpPr>
            <p:cNvPr id="69" name="Rounded Rectangle 68"/>
            <p:cNvSpPr/>
            <p:nvPr/>
          </p:nvSpPr>
          <p:spPr>
            <a:xfrm>
              <a:off x="3549650" y="3206750"/>
              <a:ext cx="6686550" cy="552450"/>
            </a:xfrm>
            <a:prstGeom prst="roundRect">
              <a:avLst>
                <a:gd name="adj" fmla="val 50000"/>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70" name="TextBox 69"/>
            <p:cNvSpPr txBox="1"/>
            <p:nvPr/>
          </p:nvSpPr>
          <p:spPr>
            <a:xfrm>
              <a:off x="3989926" y="3295253"/>
              <a:ext cx="6134100" cy="338554"/>
            </a:xfrm>
            <a:prstGeom prst="rect">
              <a:avLst/>
            </a:prstGeom>
            <a:noFill/>
            <a:ln>
              <a:noFill/>
            </a:ln>
          </p:spPr>
          <p:txBody>
            <a:bodyPr wrap="square" lIns="0" rtlCol="0">
              <a:spAutoFit/>
            </a:bodyPr>
            <a:lstStyle/>
            <a:p>
              <a:pPr algn="r"/>
              <a:r>
                <a:rPr lang="en-US" sz="1600">
                  <a:solidFill>
                    <a:schemeClr val="accent5">
                      <a:lumMod val="40000"/>
                      <a:lumOff val="60000"/>
                    </a:schemeClr>
                  </a:solidFill>
                  <a:latin typeface="Arial Narrow"/>
                  <a:cs typeface="Arial Narrow"/>
                </a:rPr>
                <a:t>LET’S ALL SIT IN A ROOM AND BRAINSTORM UNTIL WE FIND A SOLUTION</a:t>
              </a:r>
              <a:endParaRPr lang="en-US" sz="2400">
                <a:solidFill>
                  <a:schemeClr val="accent5">
                    <a:lumMod val="40000"/>
                    <a:lumOff val="60000"/>
                  </a:schemeClr>
                </a:solidFill>
                <a:latin typeface="Arial Narrow"/>
                <a:cs typeface="Arial Narrow"/>
              </a:endParaRPr>
            </a:p>
          </p:txBody>
        </p:sp>
        <p:grpSp>
          <p:nvGrpSpPr>
            <p:cNvPr id="71" name="Group 70"/>
            <p:cNvGrpSpPr/>
            <p:nvPr/>
          </p:nvGrpSpPr>
          <p:grpSpPr>
            <a:xfrm>
              <a:off x="3538091" y="3145488"/>
              <a:ext cx="573970" cy="646331"/>
              <a:chOff x="3195456" y="3842519"/>
              <a:chExt cx="755933" cy="859082"/>
            </a:xfrm>
          </p:grpSpPr>
          <p:sp>
            <p:nvSpPr>
              <p:cNvPr id="72" name="Oval 71"/>
              <p:cNvSpPr/>
              <p:nvPr/>
            </p:nvSpPr>
            <p:spPr>
              <a:xfrm>
                <a:off x="3220726" y="3925368"/>
                <a:ext cx="711194" cy="717751"/>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p:cNvSpPr txBox="1"/>
              <p:nvPr/>
            </p:nvSpPr>
            <p:spPr>
              <a:xfrm>
                <a:off x="3195456" y="3842519"/>
                <a:ext cx="755933" cy="859082"/>
              </a:xfrm>
              <a:prstGeom prst="rect">
                <a:avLst/>
              </a:prstGeom>
              <a:noFill/>
            </p:spPr>
            <p:txBody>
              <a:bodyPr wrap="none" rtlCol="0">
                <a:spAutoFit/>
              </a:bodyPr>
              <a:lstStyle/>
              <a:p>
                <a:pPr algn="ctr"/>
                <a:r>
                  <a:rPr lang="en-US" sz="3600">
                    <a:solidFill>
                      <a:schemeClr val="bg1"/>
                    </a:solidFill>
                    <a:latin typeface="Avenir Black"/>
                    <a:cs typeface="Avenir Black"/>
                    <a:sym typeface="Wingdings"/>
                  </a:rPr>
                  <a:t></a:t>
                </a:r>
                <a:endParaRPr lang="en-US" sz="3600">
                  <a:solidFill>
                    <a:schemeClr val="bg1"/>
                  </a:solidFill>
                  <a:latin typeface="Avenir Black"/>
                  <a:cs typeface="Avenir Black"/>
                </a:endParaRPr>
              </a:p>
            </p:txBody>
          </p:sp>
        </p:grpSp>
      </p:grpSp>
      <p:grpSp>
        <p:nvGrpSpPr>
          <p:cNvPr id="75" name="Group 74"/>
          <p:cNvGrpSpPr/>
          <p:nvPr/>
        </p:nvGrpSpPr>
        <p:grpSpPr>
          <a:xfrm>
            <a:off x="3060209" y="5590242"/>
            <a:ext cx="3349095" cy="646331"/>
            <a:chOff x="3549650" y="3145488"/>
            <a:chExt cx="3349095" cy="646331"/>
          </a:xfrm>
        </p:grpSpPr>
        <p:sp>
          <p:nvSpPr>
            <p:cNvPr id="76" name="Rounded Rectangle 75"/>
            <p:cNvSpPr/>
            <p:nvPr/>
          </p:nvSpPr>
          <p:spPr>
            <a:xfrm>
              <a:off x="3549650" y="3206750"/>
              <a:ext cx="3349095" cy="552450"/>
            </a:xfrm>
            <a:prstGeom prst="roundRect">
              <a:avLst>
                <a:gd name="adj" fmla="val 50000"/>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77" name="TextBox 76"/>
            <p:cNvSpPr txBox="1"/>
            <p:nvPr/>
          </p:nvSpPr>
          <p:spPr>
            <a:xfrm>
              <a:off x="3989926" y="3295253"/>
              <a:ext cx="2722552" cy="338554"/>
            </a:xfrm>
            <a:prstGeom prst="rect">
              <a:avLst/>
            </a:prstGeom>
            <a:noFill/>
            <a:ln>
              <a:noFill/>
            </a:ln>
          </p:spPr>
          <p:txBody>
            <a:bodyPr wrap="square" lIns="0" rtlCol="0">
              <a:spAutoFit/>
            </a:bodyPr>
            <a:lstStyle/>
            <a:p>
              <a:pPr algn="r"/>
              <a:r>
                <a:rPr lang="en-US" sz="1600">
                  <a:solidFill>
                    <a:schemeClr val="accent5">
                      <a:lumMod val="40000"/>
                      <a:lumOff val="60000"/>
                    </a:schemeClr>
                  </a:solidFill>
                  <a:latin typeface="Arial Narrow"/>
                  <a:cs typeface="Arial Narrow"/>
                </a:rPr>
                <a:t>IS THIS REALLY A  PROBLEM?</a:t>
              </a:r>
              <a:endParaRPr lang="en-US" sz="2400">
                <a:solidFill>
                  <a:schemeClr val="accent5">
                    <a:lumMod val="40000"/>
                    <a:lumOff val="60000"/>
                  </a:schemeClr>
                </a:solidFill>
                <a:latin typeface="Arial Narrow"/>
                <a:cs typeface="Arial Narrow"/>
              </a:endParaRPr>
            </a:p>
          </p:txBody>
        </p:sp>
        <p:grpSp>
          <p:nvGrpSpPr>
            <p:cNvPr id="78" name="Group 77"/>
            <p:cNvGrpSpPr/>
            <p:nvPr/>
          </p:nvGrpSpPr>
          <p:grpSpPr>
            <a:xfrm>
              <a:off x="3557277" y="3145488"/>
              <a:ext cx="540000" cy="646331"/>
              <a:chOff x="3220726" y="3842519"/>
              <a:chExt cx="711194" cy="859082"/>
            </a:xfrm>
          </p:grpSpPr>
          <p:sp>
            <p:nvSpPr>
              <p:cNvPr id="79" name="Oval 78"/>
              <p:cNvSpPr/>
              <p:nvPr/>
            </p:nvSpPr>
            <p:spPr>
              <a:xfrm>
                <a:off x="3220726" y="3925368"/>
                <a:ext cx="711194" cy="717751"/>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3271844" y="3842519"/>
                <a:ext cx="603157" cy="859082"/>
              </a:xfrm>
              <a:prstGeom prst="rect">
                <a:avLst/>
              </a:prstGeom>
              <a:noFill/>
            </p:spPr>
            <p:txBody>
              <a:bodyPr wrap="none" rtlCol="0">
                <a:spAutoFit/>
              </a:bodyPr>
              <a:lstStyle/>
              <a:p>
                <a:pPr algn="ctr"/>
                <a:r>
                  <a:rPr lang="en-US" sz="3600">
                    <a:solidFill>
                      <a:schemeClr val="bg1"/>
                    </a:solidFill>
                    <a:latin typeface="Avenir Black"/>
                    <a:cs typeface="Avenir Black"/>
                  </a:rPr>
                  <a:t>?</a:t>
                </a:r>
              </a:p>
            </p:txBody>
          </p:sp>
        </p:grpSp>
      </p:grpSp>
      <p:grpSp>
        <p:nvGrpSpPr>
          <p:cNvPr id="84" name="Group 83"/>
          <p:cNvGrpSpPr/>
          <p:nvPr/>
        </p:nvGrpSpPr>
        <p:grpSpPr>
          <a:xfrm>
            <a:off x="4749380" y="3447196"/>
            <a:ext cx="1696414" cy="830581"/>
            <a:chOff x="4749380" y="3489531"/>
            <a:chExt cx="1696414" cy="830581"/>
          </a:xfrm>
        </p:grpSpPr>
        <p:cxnSp>
          <p:nvCxnSpPr>
            <p:cNvPr id="68" name="Straight Connector 67"/>
            <p:cNvCxnSpPr/>
            <p:nvPr/>
          </p:nvCxnSpPr>
          <p:spPr>
            <a:xfrm>
              <a:off x="4749380" y="3489531"/>
              <a:ext cx="420" cy="830581"/>
            </a:xfrm>
            <a:prstGeom prst="line">
              <a:avLst/>
            </a:prstGeom>
            <a:ln w="3175" cmpd="sng">
              <a:solidFill>
                <a:srgbClr val="4F81BD"/>
              </a:solidFill>
              <a:tailEnd type="stealth"/>
            </a:ln>
            <a:effectLst/>
          </p:spPr>
          <p:style>
            <a:lnRef idx="2">
              <a:schemeClr val="accent1"/>
            </a:lnRef>
            <a:fillRef idx="0">
              <a:schemeClr val="accent1"/>
            </a:fillRef>
            <a:effectRef idx="1">
              <a:schemeClr val="accent1"/>
            </a:effectRef>
            <a:fontRef idx="minor">
              <a:schemeClr val="tx1"/>
            </a:fontRef>
          </p:style>
        </p:cxnSp>
        <p:sp>
          <p:nvSpPr>
            <p:cNvPr id="82" name="Rectangle 81"/>
            <p:cNvSpPr/>
            <p:nvPr/>
          </p:nvSpPr>
          <p:spPr>
            <a:xfrm>
              <a:off x="4758281" y="3595784"/>
              <a:ext cx="1687513" cy="523220"/>
            </a:xfrm>
            <a:prstGeom prst="rect">
              <a:avLst/>
            </a:prstGeom>
          </p:spPr>
          <p:txBody>
            <a:bodyPr wrap="square">
              <a:spAutoFit/>
            </a:bodyPr>
            <a:lstStyle/>
            <a:p>
              <a:r>
                <a:rPr lang="en-US" sz="1400" b="1">
                  <a:solidFill>
                    <a:schemeClr val="accent1">
                      <a:lumMod val="50000"/>
                    </a:schemeClr>
                  </a:solidFill>
                  <a:latin typeface="Abadi MT Condensed Light"/>
                  <a:cs typeface="Abadi MT Condensed Light"/>
                </a:rPr>
                <a:t>WHAT IS THE COMMON APPROACH?</a:t>
              </a:r>
              <a:endParaRPr lang="en-US" sz="1400"/>
            </a:p>
          </p:txBody>
        </p:sp>
      </p:grpSp>
      <p:grpSp>
        <p:nvGrpSpPr>
          <p:cNvPr id="85" name="Group 84"/>
          <p:cNvGrpSpPr/>
          <p:nvPr/>
        </p:nvGrpSpPr>
        <p:grpSpPr>
          <a:xfrm>
            <a:off x="4732881" y="4775197"/>
            <a:ext cx="1687513" cy="833972"/>
            <a:chOff x="4732881" y="4817532"/>
            <a:chExt cx="1687513" cy="833972"/>
          </a:xfrm>
        </p:grpSpPr>
        <p:cxnSp>
          <p:nvCxnSpPr>
            <p:cNvPr id="74" name="Straight Connector 73"/>
            <p:cNvCxnSpPr>
              <a:endCxn id="76" idx="0"/>
            </p:cNvCxnSpPr>
            <p:nvPr/>
          </p:nvCxnSpPr>
          <p:spPr>
            <a:xfrm>
              <a:off x="4734757" y="4817532"/>
              <a:ext cx="0" cy="833972"/>
            </a:xfrm>
            <a:prstGeom prst="line">
              <a:avLst/>
            </a:prstGeom>
            <a:ln w="3175" cmpd="sng">
              <a:solidFill>
                <a:srgbClr val="4F81BD"/>
              </a:solidFill>
              <a:tailEnd type="stealth"/>
            </a:ln>
            <a:effectLst/>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4732881" y="4984319"/>
              <a:ext cx="1687513" cy="523220"/>
            </a:xfrm>
            <a:prstGeom prst="rect">
              <a:avLst/>
            </a:prstGeom>
          </p:spPr>
          <p:txBody>
            <a:bodyPr wrap="square">
              <a:spAutoFit/>
            </a:bodyPr>
            <a:lstStyle/>
            <a:p>
              <a:r>
                <a:rPr lang="en-US" sz="1400" b="1">
                  <a:solidFill>
                    <a:schemeClr val="accent1">
                      <a:lumMod val="50000"/>
                    </a:schemeClr>
                  </a:solidFill>
                  <a:latin typeface="Abadi MT Condensed Light"/>
                  <a:cs typeface="Abadi MT Condensed Light"/>
                </a:rPr>
                <a:t>… PERHAPS, BUT THE REAL PROBLEM IS …</a:t>
              </a:r>
              <a:endParaRPr lang="en-US" sz="1400"/>
            </a:p>
          </p:txBody>
        </p:sp>
      </p:grpSp>
    </p:spTree>
    <p:extLst>
      <p:ext uri="{BB962C8B-B14F-4D97-AF65-F5344CB8AC3E}">
        <p14:creationId xmlns:p14="http://schemas.microsoft.com/office/powerpoint/2010/main" val="179501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up)">
                                      <p:cBhvr>
                                        <p:cTn id="7" dur="1000"/>
                                        <p:tgtEl>
                                          <p:spTgt spid="8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wipe(up)">
                                      <p:cBhvr>
                                        <p:cTn id="16" dur="1000"/>
                                        <p:tgtEl>
                                          <p:spTgt spid="8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Design thinking</a:t>
            </a:r>
          </a:p>
        </p:txBody>
      </p:sp>
      <p:sp>
        <p:nvSpPr>
          <p:cNvPr id="4" name="Date Placeholder 3"/>
          <p:cNvSpPr>
            <a:spLocks noGrp="1"/>
          </p:cNvSpPr>
          <p:nvPr>
            <p:ph type="dt" sz="half" idx="10"/>
          </p:nvPr>
        </p:nvSpPr>
        <p:spPr/>
        <p:txBody>
          <a:bodyPr/>
          <a:lstStyle/>
          <a:p>
            <a:fld id="{3D204B18-9485-D74D-B2B3-6C26E88E40BB}" type="datetime1">
              <a:rPr lang="en-AU"/>
              <a:pPr/>
              <a:t>4/4/18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9</a:t>
            </a:fld>
            <a:endParaRPr lang="en-US"/>
          </a:p>
        </p:txBody>
      </p:sp>
      <p:cxnSp>
        <p:nvCxnSpPr>
          <p:cNvPr id="8" name="Straight Connector 7"/>
          <p:cNvCxnSpPr/>
          <p:nvPr/>
        </p:nvCxnSpPr>
        <p:spPr>
          <a:xfrm>
            <a:off x="1938856" y="1680624"/>
            <a:ext cx="0" cy="46016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23519" y="1553624"/>
            <a:ext cx="7137417" cy="553998"/>
          </a:xfrm>
          <a:prstGeom prst="rect">
            <a:avLst/>
          </a:prstGeom>
          <a:noFill/>
        </p:spPr>
        <p:txBody>
          <a:bodyPr wrap="square" rtlCol="0">
            <a:spAutoFit/>
          </a:bodyPr>
          <a:lstStyle/>
          <a:p>
            <a:r>
              <a:rPr lang="en-US" sz="3000">
                <a:latin typeface="Abadi MT Condensed Light"/>
                <a:cs typeface="Abadi MT Condensed Light"/>
              </a:rPr>
              <a:t>How to find if a problem is really a problem?</a:t>
            </a:r>
          </a:p>
        </p:txBody>
      </p:sp>
      <p:sp>
        <p:nvSpPr>
          <p:cNvPr id="11" name="TextBox 10"/>
          <p:cNvSpPr txBox="1"/>
          <p:nvPr/>
        </p:nvSpPr>
        <p:spPr>
          <a:xfrm>
            <a:off x="8452" y="1552485"/>
            <a:ext cx="1946163" cy="1077218"/>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PROBLEM SOLVING</a:t>
            </a:r>
            <a:endParaRPr lang="en-US" sz="3200">
              <a:solidFill>
                <a:schemeClr val="tx2">
                  <a:lumMod val="75000"/>
                </a:schemeClr>
              </a:solidFill>
              <a:latin typeface="Abadi MT Condensed Extra Bold"/>
              <a:cs typeface="Abadi MT Condensed Extra Bold"/>
            </a:endParaRPr>
          </a:p>
        </p:txBody>
      </p:sp>
      <p:grpSp>
        <p:nvGrpSpPr>
          <p:cNvPr id="3" name="Group 2"/>
          <p:cNvGrpSpPr/>
          <p:nvPr/>
        </p:nvGrpSpPr>
        <p:grpSpPr>
          <a:xfrm>
            <a:off x="482600" y="2984129"/>
            <a:ext cx="8661400" cy="1308459"/>
            <a:chOff x="482600" y="3288941"/>
            <a:chExt cx="8661400" cy="1308459"/>
          </a:xfrm>
        </p:grpSpPr>
        <p:sp>
          <p:nvSpPr>
            <p:cNvPr id="35" name="Rectangle 34"/>
            <p:cNvSpPr/>
            <p:nvPr/>
          </p:nvSpPr>
          <p:spPr>
            <a:xfrm>
              <a:off x="1930400" y="3288943"/>
              <a:ext cx="7213600" cy="1308457"/>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1913795" y="3373054"/>
              <a:ext cx="7107437" cy="738664"/>
            </a:xfrm>
            <a:prstGeom prst="rect">
              <a:avLst/>
            </a:prstGeom>
            <a:noFill/>
          </p:spPr>
          <p:txBody>
            <a:bodyPr wrap="square" lIns="0" tIns="0" rIns="108000" bIns="0" rtlCol="0" anchor="t" anchorCtr="0">
              <a:spAutoFit/>
            </a:bodyPr>
            <a:lstStyle/>
            <a:p>
              <a:pPr marL="180000"/>
              <a:r>
                <a:rPr lang="en-US" sz="2400" dirty="0">
                  <a:solidFill>
                    <a:srgbClr val="AB3E3E"/>
                  </a:solidFill>
                  <a:latin typeface="Abadi MT Condensed Light"/>
                  <a:cs typeface="Abadi MT Condensed Light"/>
                </a:rPr>
                <a:t>Design thinking is a framework for design which is user centric, and evolves around the user behaviour and feelings.</a:t>
              </a:r>
            </a:p>
          </p:txBody>
        </p:sp>
        <p:sp>
          <p:nvSpPr>
            <p:cNvPr id="37" name="Rectangle 36"/>
            <p:cNvSpPr/>
            <p:nvPr/>
          </p:nvSpPr>
          <p:spPr>
            <a:xfrm>
              <a:off x="482600" y="3288941"/>
              <a:ext cx="1463105" cy="1308459"/>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736600" y="3332566"/>
              <a:ext cx="1184759" cy="830997"/>
            </a:xfrm>
            <a:prstGeom prst="rect">
              <a:avLst/>
            </a:prstGeom>
            <a:noFill/>
            <a:ln>
              <a:noFill/>
            </a:ln>
          </p:spPr>
          <p:txBody>
            <a:bodyPr wrap="square" lIns="0" rtlCol="0">
              <a:spAutoFit/>
            </a:bodyPr>
            <a:lstStyle/>
            <a:p>
              <a:pPr algn="r"/>
              <a:r>
                <a:rPr lang="en-US" sz="2400">
                  <a:solidFill>
                    <a:schemeClr val="accent6">
                      <a:lumMod val="20000"/>
                      <a:lumOff val="80000"/>
                    </a:schemeClr>
                  </a:solidFill>
                  <a:latin typeface="Abadi MT Condensed Extra Bold"/>
                  <a:cs typeface="Abadi MT Condensed Extra Bold"/>
                </a:rPr>
                <a:t>DESIGN THINKING</a:t>
              </a:r>
              <a:endParaRPr lang="en-US" sz="1200">
                <a:solidFill>
                  <a:schemeClr val="accent6">
                    <a:lumMod val="20000"/>
                    <a:lumOff val="80000"/>
                  </a:schemeClr>
                </a:solidFill>
                <a:latin typeface="Abadi MT Condensed Extra Bold"/>
                <a:cs typeface="Abadi MT Condensed Extra Bold"/>
              </a:endParaRPr>
            </a:p>
          </p:txBody>
        </p:sp>
      </p:grpSp>
      <p:grpSp>
        <p:nvGrpSpPr>
          <p:cNvPr id="13" name="Group 12"/>
          <p:cNvGrpSpPr/>
          <p:nvPr/>
        </p:nvGrpSpPr>
        <p:grpSpPr>
          <a:xfrm>
            <a:off x="2319861" y="4726106"/>
            <a:ext cx="2429934" cy="1107432"/>
            <a:chOff x="2455333" y="4599101"/>
            <a:chExt cx="2429934" cy="1107432"/>
          </a:xfrm>
        </p:grpSpPr>
        <p:sp>
          <p:nvSpPr>
            <p:cNvPr id="41" name="Rounded Rectangle 40"/>
            <p:cNvSpPr/>
            <p:nvPr/>
          </p:nvSpPr>
          <p:spPr>
            <a:xfrm>
              <a:off x="2457450" y="4605867"/>
              <a:ext cx="2427817" cy="1075260"/>
            </a:xfrm>
            <a:prstGeom prst="roundRect">
              <a:avLst>
                <a:gd name="adj" fmla="val 50000"/>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12" name="Round Same Side Corner Rectangle 11"/>
            <p:cNvSpPr/>
            <p:nvPr/>
          </p:nvSpPr>
          <p:spPr>
            <a:xfrm rot="10800000">
              <a:off x="2455333" y="5181595"/>
              <a:ext cx="2429934" cy="524938"/>
            </a:xfrm>
            <a:prstGeom prst="round2SameRect">
              <a:avLst>
                <a:gd name="adj1" fmla="val 50000"/>
                <a:gd name="adj2" fmla="val 0"/>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42" name="TextBox 41"/>
            <p:cNvSpPr txBox="1"/>
            <p:nvPr/>
          </p:nvSpPr>
          <p:spPr>
            <a:xfrm>
              <a:off x="2514589" y="4599101"/>
              <a:ext cx="2319876" cy="523220"/>
            </a:xfrm>
            <a:prstGeom prst="rect">
              <a:avLst/>
            </a:prstGeom>
            <a:noFill/>
            <a:ln>
              <a:noFill/>
            </a:ln>
          </p:spPr>
          <p:txBody>
            <a:bodyPr wrap="square" lIns="108000" rtlCol="0">
              <a:spAutoFit/>
            </a:bodyPr>
            <a:lstStyle/>
            <a:p>
              <a:pPr algn="ctr"/>
              <a:r>
                <a:rPr lang="en-US" sz="1400">
                  <a:solidFill>
                    <a:schemeClr val="accent5">
                      <a:lumMod val="40000"/>
                      <a:lumOff val="60000"/>
                    </a:schemeClr>
                  </a:solidFill>
                  <a:latin typeface="Arial Narrow"/>
                  <a:cs typeface="Arial Narrow"/>
                </a:rPr>
                <a:t>LET’S MAKE PEOPLE </a:t>
              </a:r>
            </a:p>
            <a:p>
              <a:pPr algn="ctr"/>
              <a:r>
                <a:rPr lang="en-US" sz="1400">
                  <a:solidFill>
                    <a:schemeClr val="accent5">
                      <a:lumMod val="40000"/>
                      <a:lumOff val="60000"/>
                    </a:schemeClr>
                  </a:solidFill>
                  <a:latin typeface="Arial Narrow"/>
                  <a:cs typeface="Arial Narrow"/>
                </a:rPr>
                <a:t>WANT </a:t>
              </a:r>
              <a:r>
                <a:rPr lang="en-US" sz="1400" u="sng">
                  <a:solidFill>
                    <a:schemeClr val="accent5">
                      <a:lumMod val="40000"/>
                      <a:lumOff val="60000"/>
                    </a:schemeClr>
                  </a:solidFill>
                  <a:latin typeface="Arial Narrow"/>
                  <a:cs typeface="Arial Narrow"/>
                </a:rPr>
                <a:t>OUR</a:t>
              </a:r>
              <a:r>
                <a:rPr lang="en-US" sz="1400">
                  <a:solidFill>
                    <a:schemeClr val="accent5">
                      <a:lumMod val="40000"/>
                      <a:lumOff val="60000"/>
                    </a:schemeClr>
                  </a:solidFill>
                  <a:latin typeface="Arial Narrow"/>
                  <a:cs typeface="Arial Narrow"/>
                </a:rPr>
                <a:t> APPLICATION</a:t>
              </a:r>
              <a:endParaRPr lang="en-US" sz="2000">
                <a:solidFill>
                  <a:schemeClr val="accent5">
                    <a:lumMod val="40000"/>
                    <a:lumOff val="60000"/>
                  </a:schemeClr>
                </a:solidFill>
                <a:latin typeface="Arial Narrow"/>
                <a:cs typeface="Arial Narrow"/>
              </a:endParaRPr>
            </a:p>
          </p:txBody>
        </p:sp>
        <p:sp>
          <p:nvSpPr>
            <p:cNvPr id="45" name="TextBox 44"/>
            <p:cNvSpPr txBox="1"/>
            <p:nvPr/>
          </p:nvSpPr>
          <p:spPr>
            <a:xfrm>
              <a:off x="2967725" y="5211351"/>
              <a:ext cx="1409906" cy="461665"/>
            </a:xfrm>
            <a:prstGeom prst="rect">
              <a:avLst/>
            </a:prstGeom>
            <a:noFill/>
          </p:spPr>
          <p:txBody>
            <a:bodyPr wrap="none" rtlCol="0">
              <a:spAutoFit/>
            </a:bodyPr>
            <a:lstStyle/>
            <a:p>
              <a:pPr algn="ctr"/>
              <a:r>
                <a:rPr lang="en-US" sz="2400">
                  <a:solidFill>
                    <a:schemeClr val="bg1"/>
                  </a:solidFill>
                  <a:latin typeface="Avenir Black"/>
                  <a:cs typeface="Avenir Black"/>
                </a:rPr>
                <a:t>BEFORE</a:t>
              </a:r>
            </a:p>
          </p:txBody>
        </p:sp>
      </p:grpSp>
      <p:grpSp>
        <p:nvGrpSpPr>
          <p:cNvPr id="48" name="Group 47"/>
          <p:cNvGrpSpPr/>
          <p:nvPr/>
        </p:nvGrpSpPr>
        <p:grpSpPr>
          <a:xfrm>
            <a:off x="6214549" y="4732872"/>
            <a:ext cx="2429934" cy="1100666"/>
            <a:chOff x="2455333" y="4605867"/>
            <a:chExt cx="2429934" cy="1100666"/>
          </a:xfrm>
        </p:grpSpPr>
        <p:sp>
          <p:nvSpPr>
            <p:cNvPr id="49" name="Rounded Rectangle 48"/>
            <p:cNvSpPr/>
            <p:nvPr/>
          </p:nvSpPr>
          <p:spPr>
            <a:xfrm>
              <a:off x="2457450" y="4605867"/>
              <a:ext cx="2427817" cy="1075260"/>
            </a:xfrm>
            <a:prstGeom prst="roundRect">
              <a:avLst>
                <a:gd name="adj" fmla="val 50000"/>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50" name="Round Same Side Corner Rectangle 49"/>
            <p:cNvSpPr/>
            <p:nvPr/>
          </p:nvSpPr>
          <p:spPr>
            <a:xfrm rot="10800000">
              <a:off x="2455333" y="5181595"/>
              <a:ext cx="2429934" cy="524938"/>
            </a:xfrm>
            <a:prstGeom prst="round2SameRect">
              <a:avLst>
                <a:gd name="adj1" fmla="val 50000"/>
                <a:gd name="adj2" fmla="val 0"/>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51" name="TextBox 50"/>
            <p:cNvSpPr txBox="1"/>
            <p:nvPr/>
          </p:nvSpPr>
          <p:spPr>
            <a:xfrm>
              <a:off x="2506135" y="4607568"/>
              <a:ext cx="2328334" cy="523220"/>
            </a:xfrm>
            <a:prstGeom prst="rect">
              <a:avLst/>
            </a:prstGeom>
            <a:noFill/>
            <a:ln>
              <a:noFill/>
            </a:ln>
          </p:spPr>
          <p:txBody>
            <a:bodyPr wrap="square" lIns="108000" rtlCol="0">
              <a:spAutoFit/>
            </a:bodyPr>
            <a:lstStyle/>
            <a:p>
              <a:pPr algn="ctr"/>
              <a:r>
                <a:rPr lang="en-US" sz="1400">
                  <a:solidFill>
                    <a:schemeClr val="accent5">
                      <a:lumMod val="40000"/>
                      <a:lumOff val="60000"/>
                    </a:schemeClr>
                  </a:solidFill>
                  <a:latin typeface="Arial Narrow"/>
                  <a:cs typeface="Arial Narrow"/>
                </a:rPr>
                <a:t>LET’S MAKE AN</a:t>
              </a:r>
            </a:p>
            <a:p>
              <a:pPr algn="ctr"/>
              <a:r>
                <a:rPr lang="en-US" sz="1400">
                  <a:solidFill>
                    <a:schemeClr val="accent5">
                      <a:lumMod val="40000"/>
                      <a:lumOff val="60000"/>
                    </a:schemeClr>
                  </a:solidFill>
                  <a:latin typeface="Arial Narrow"/>
                  <a:cs typeface="Arial Narrow"/>
                </a:rPr>
                <a:t> APPLICATION </a:t>
              </a:r>
              <a:r>
                <a:rPr lang="en-US" sz="1400" u="sng">
                  <a:solidFill>
                    <a:schemeClr val="accent5">
                      <a:lumMod val="40000"/>
                      <a:lumOff val="60000"/>
                    </a:schemeClr>
                  </a:solidFill>
                  <a:latin typeface="Arial Narrow"/>
                  <a:cs typeface="Arial Narrow"/>
                </a:rPr>
                <a:t>PEOPLE WANT</a:t>
              </a:r>
              <a:endParaRPr lang="en-US" sz="2000" u="sng">
                <a:solidFill>
                  <a:schemeClr val="accent5">
                    <a:lumMod val="40000"/>
                    <a:lumOff val="60000"/>
                  </a:schemeClr>
                </a:solidFill>
                <a:latin typeface="Arial Narrow"/>
                <a:cs typeface="Arial Narrow"/>
              </a:endParaRPr>
            </a:p>
          </p:txBody>
        </p:sp>
        <p:sp>
          <p:nvSpPr>
            <p:cNvPr id="52" name="TextBox 51"/>
            <p:cNvSpPr txBox="1"/>
            <p:nvPr/>
          </p:nvSpPr>
          <p:spPr>
            <a:xfrm>
              <a:off x="3169977" y="5211351"/>
              <a:ext cx="1005403" cy="461665"/>
            </a:xfrm>
            <a:prstGeom prst="rect">
              <a:avLst/>
            </a:prstGeom>
            <a:noFill/>
          </p:spPr>
          <p:txBody>
            <a:bodyPr wrap="none" rtlCol="0">
              <a:spAutoFit/>
            </a:bodyPr>
            <a:lstStyle/>
            <a:p>
              <a:pPr algn="ctr"/>
              <a:r>
                <a:rPr lang="en-US" sz="2400">
                  <a:solidFill>
                    <a:schemeClr val="bg1"/>
                  </a:solidFill>
                  <a:latin typeface="Avenir Black"/>
                  <a:cs typeface="Avenir Black"/>
                </a:rPr>
                <a:t>NOW</a:t>
              </a:r>
            </a:p>
          </p:txBody>
        </p:sp>
      </p:grpSp>
      <p:grpSp>
        <p:nvGrpSpPr>
          <p:cNvPr id="16" name="Group 15"/>
          <p:cNvGrpSpPr/>
          <p:nvPr/>
        </p:nvGrpSpPr>
        <p:grpSpPr>
          <a:xfrm>
            <a:off x="4927373" y="4806504"/>
            <a:ext cx="1151695" cy="900246"/>
            <a:chOff x="4935840" y="4806504"/>
            <a:chExt cx="1151695" cy="900246"/>
          </a:xfrm>
        </p:grpSpPr>
        <p:cxnSp>
          <p:nvCxnSpPr>
            <p:cNvPr id="53" name="Straight Connector 52"/>
            <p:cNvCxnSpPr/>
            <p:nvPr/>
          </p:nvCxnSpPr>
          <p:spPr>
            <a:xfrm>
              <a:off x="4935840" y="5319183"/>
              <a:ext cx="1151695" cy="0"/>
            </a:xfrm>
            <a:prstGeom prst="line">
              <a:avLst/>
            </a:prstGeom>
            <a:ln w="3175" cmpd="sng">
              <a:solidFill>
                <a:srgbClr val="4F81BD"/>
              </a:solidFill>
              <a:tailEnd type="stealth"/>
            </a:ln>
            <a:effectLst/>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4944548" y="4806504"/>
              <a:ext cx="1092185" cy="900246"/>
            </a:xfrm>
            <a:prstGeom prst="rect">
              <a:avLst/>
            </a:prstGeom>
          </p:spPr>
          <p:txBody>
            <a:bodyPr wrap="square">
              <a:spAutoFit/>
            </a:bodyPr>
            <a:lstStyle/>
            <a:p>
              <a:pPr algn="ctr">
                <a:lnSpc>
                  <a:spcPct val="150000"/>
                </a:lnSpc>
              </a:pPr>
              <a:r>
                <a:rPr lang="en-US" b="1">
                  <a:solidFill>
                    <a:schemeClr val="accent1">
                      <a:lumMod val="50000"/>
                    </a:schemeClr>
                  </a:solidFill>
                  <a:latin typeface="Abadi MT Condensed Light"/>
                  <a:cs typeface="Abadi MT Condensed Light"/>
                </a:rPr>
                <a:t>DESIGN THINKING</a:t>
              </a:r>
              <a:endParaRPr lang="en-US"/>
            </a:p>
          </p:txBody>
        </p:sp>
      </p:grpSp>
    </p:spTree>
    <p:extLst>
      <p:ext uri="{BB962C8B-B14F-4D97-AF65-F5344CB8AC3E}">
        <p14:creationId xmlns:p14="http://schemas.microsoft.com/office/powerpoint/2010/main" val="296519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accent1"/>
          </a:solidFill>
          <a:headEnd type="oval"/>
          <a:tailEnd type="ova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3175" cmpd="sng">
          <a:solidFill>
            <a:schemeClr val="tx2">
              <a:lumMod val="50000"/>
            </a:schemeClr>
          </a:solidFill>
          <a:tailEnd type="stealth"/>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9332</TotalTime>
  <Words>1316</Words>
  <Application>Microsoft Macintosh PowerPoint</Application>
  <PresentationFormat>On-screen Show (4:3)</PresentationFormat>
  <Paragraphs>265</Paragraphs>
  <Slides>25</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Abadi MT Condensed Extra Bold</vt:lpstr>
      <vt:lpstr>Abadi MT Condensed Light</vt:lpstr>
      <vt:lpstr>Arial</vt:lpstr>
      <vt:lpstr>Arial Black</vt:lpstr>
      <vt:lpstr>Arial Narrow</vt:lpstr>
      <vt:lpstr>Avenir Black</vt:lpstr>
      <vt:lpstr>Calibri</vt:lpstr>
      <vt:lpstr>IBM Plex Sans</vt:lpstr>
      <vt:lpstr>Menlo Italic</vt:lpstr>
      <vt:lpstr>Wingdings</vt:lpstr>
      <vt:lpstr>Office Theme</vt:lpstr>
      <vt:lpstr>Designing the right application</vt:lpstr>
      <vt:lpstr>Agenda</vt:lpstr>
      <vt:lpstr>What is Design?</vt:lpstr>
      <vt:lpstr>What is design?</vt:lpstr>
      <vt:lpstr>What is design?</vt:lpstr>
      <vt:lpstr>What is design?</vt:lpstr>
      <vt:lpstr>Design Thinking</vt:lpstr>
      <vt:lpstr>Design thinking</vt:lpstr>
      <vt:lpstr>Design thinking</vt:lpstr>
      <vt:lpstr>Design thinking</vt:lpstr>
      <vt:lpstr>Design thinking</vt:lpstr>
      <vt:lpstr>Design thinking</vt:lpstr>
      <vt:lpstr>Design thinking</vt:lpstr>
      <vt:lpstr>Lean Development</vt:lpstr>
      <vt:lpstr>Lean development</vt:lpstr>
      <vt:lpstr>Lean development</vt:lpstr>
      <vt:lpstr>Lean development</vt:lpstr>
      <vt:lpstr>Lean development</vt:lpstr>
      <vt:lpstr>Lean development</vt:lpstr>
      <vt:lpstr>In practice …..</vt:lpstr>
      <vt:lpstr>In practice …</vt:lpstr>
      <vt:lpstr>In practice …</vt:lpstr>
      <vt:lpstr>In practice …</vt:lpstr>
      <vt:lpstr>In practice …</vt:lpstr>
      <vt:lpstr>In conclusion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Course</dc:title>
  <dc:creator>Christian Vecchiola</dc:creator>
  <cp:lastModifiedBy>Alessio Bonti</cp:lastModifiedBy>
  <cp:revision>528</cp:revision>
  <cp:lastPrinted>2015-12-04T09:24:12Z</cp:lastPrinted>
  <dcterms:created xsi:type="dcterms:W3CDTF">2015-09-19T19:41:13Z</dcterms:created>
  <dcterms:modified xsi:type="dcterms:W3CDTF">2018-04-04T00:25:26Z</dcterms:modified>
</cp:coreProperties>
</file>